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660"/>
  </p:normalViewPr>
  <p:slideViewPr>
    <p:cSldViewPr snapToGrid="0">
      <p:cViewPr>
        <p:scale>
          <a:sx n="110" d="100"/>
          <a:sy n="110" d="100"/>
        </p:scale>
        <p:origin x="-912" y="-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C1A85-F8E3-0B00-E898-23CF1E1C5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8BFFFB-17EB-0FD9-B6CB-DEAEBE96D9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81A1D9-31E2-C473-B0B7-6E043B9F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00675-68CB-3194-B3AE-0F50380AF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B3192-9BF8-DB8A-5FFA-892215788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4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F9EE1-8BCB-87D7-6D03-F1B20B02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C557E1-5C7B-1971-3C6A-74FD24FB7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BC4A8-91C9-814C-969F-FB54518DC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339C-6EE0-49A9-6252-58EF250C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99B24-AF11-52F2-5D5C-8392E33DE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3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98048-5366-3F61-A52E-612BEAC11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CFB31-E1F1-BB7E-FFBD-91F9AF9A8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7D5A7-6575-390D-B1F1-1D641EE17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8D86E-37D6-C218-DF7A-0886A7BF2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FFB42-F46B-C407-0302-B15BBD957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36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754D-59D3-4A06-F50A-15FC10B4A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2BDD2-A96D-0CB6-1D3C-E2ED79B76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CA310-E1DB-57D3-98A5-EF997C126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8496C-F401-9CAF-2B7A-CD7C0E6B1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BDD1A-6E42-87A3-1BC8-39AB2C0B3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04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75EF9-5738-2BA9-8709-02D8E98B8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9F9C7-CBC1-56BF-7C1B-F8FEF2979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03B64-1E19-FB7B-A512-E9E6EFDF7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A2BE2-1C2D-DF25-7A8F-3C037952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92000-462F-FADD-DD62-FE5989FF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869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0461E-A3C3-DB9C-C979-904C84D47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932C9-5005-33D0-5879-07B5E7736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D7A087-9CE8-C84C-35A9-0BB5E5097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78E51-7FCF-40C6-F7F9-7EC7371F4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C211A-D555-CA45-28D5-6C056E76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FF525B-AFA9-632B-69E2-FB073A822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61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39218-98D2-1993-A69D-28DE32765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E8BF9C-1E00-E1DF-5E9A-9D37E388BB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47E5E-D357-EDB5-B531-97F696FA1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E79105-FCF9-39E0-5BD7-4FEE3F92B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46463C-7B34-7588-3819-69B43A86D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C8CEEE-9CB5-B103-A304-371332CB2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56FECB-BE89-BF0E-E366-953A0AC67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8455D-4223-E5BB-588D-930DF5C02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16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4630-5AD4-9344-3DA0-FDEC291CC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904E87-D080-2C65-03AD-CB1D455A2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BA7633-AD0A-C004-0555-B47EBEA76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B49E54-4DA4-1547-8F92-76B7096D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96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87AFE0-D978-D23C-9742-CA2BAB141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A586C2-5A9B-3524-D4D4-158148DD9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0D501B-4FC5-49D2-0921-B251CD3B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44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E63B1-7772-ABB4-81DD-3B475DD5B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8F81F-08F0-A54B-3439-E3ABB32AC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F1A5A-032F-1FF5-268E-38DC5987D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8309FE-7E96-DE1C-4B4A-5319430F3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42087-1366-A2C8-4BB6-AB57F0E19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C114DF-5CE8-8596-2BDF-86B76094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5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A1957-4E9F-1151-22CC-256A31008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D8C2C-617B-BDDA-0EB0-B5EFD38452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50B8B-09FA-2960-C4BF-7510AC306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ACF8BD-721D-B17A-42C4-650F66B68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864BB5-040D-542D-7746-2F0CCF4AB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D6D713-593E-6818-7747-ACB0BA83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1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BF293F-FE63-5F9E-A899-F5FD31971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F2DC1-C802-07BA-ACC4-08E51370E9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A7401-5F71-0AE6-0712-26F8FBC428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981608-950B-4CD0-970C-5485EB66ECA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3CB54-79C6-E63D-AF44-F98249388A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DA10F-B9B6-A691-8C47-67B6ACF52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6F656-2C48-4212-8A9A-FD118F505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4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32065B7-20F3-7F1D-C702-95D9662B8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973"/>
            <a:ext cx="12192000" cy="631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8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E9DE2-CBCC-1298-62E3-9A909D57D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1F1C133-55F6-3592-AAA8-488D151C6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973"/>
            <a:ext cx="12192000" cy="631805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24DBE22-20DB-AF7B-204F-57BA152585FB}"/>
              </a:ext>
            </a:extLst>
          </p:cNvPr>
          <p:cNvSpPr/>
          <p:nvPr/>
        </p:nvSpPr>
        <p:spPr>
          <a:xfrm>
            <a:off x="3002692" y="2273643"/>
            <a:ext cx="5795319" cy="1322173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65A5162-B004-1CD2-A0BA-B1FB42A66E8F}"/>
              </a:ext>
            </a:extLst>
          </p:cNvPr>
          <p:cNvSpPr/>
          <p:nvPr/>
        </p:nvSpPr>
        <p:spPr>
          <a:xfrm>
            <a:off x="3155092" y="3595816"/>
            <a:ext cx="5642919" cy="625739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474DAA7-4DD6-2280-7F88-7B14687D22BA}"/>
              </a:ext>
            </a:extLst>
          </p:cNvPr>
          <p:cNvSpPr/>
          <p:nvPr/>
        </p:nvSpPr>
        <p:spPr>
          <a:xfrm>
            <a:off x="6622869" y="4256902"/>
            <a:ext cx="2251341" cy="1934892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D77731-4E14-0BBC-2859-BA0941717E56}"/>
              </a:ext>
            </a:extLst>
          </p:cNvPr>
          <p:cNvSpPr/>
          <p:nvPr/>
        </p:nvSpPr>
        <p:spPr>
          <a:xfrm rot="21418747">
            <a:off x="9048206" y="3429000"/>
            <a:ext cx="971005" cy="2762794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4ADAA4-3C1E-6B4D-A22F-4394C3733CBD}"/>
              </a:ext>
            </a:extLst>
          </p:cNvPr>
          <p:cNvSpPr/>
          <p:nvPr/>
        </p:nvSpPr>
        <p:spPr>
          <a:xfrm>
            <a:off x="8947569" y="2821577"/>
            <a:ext cx="997622" cy="58375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8074F6-9A36-38FD-6ECC-36AFFD55E03C}"/>
              </a:ext>
            </a:extLst>
          </p:cNvPr>
          <p:cNvSpPr/>
          <p:nvPr/>
        </p:nvSpPr>
        <p:spPr>
          <a:xfrm>
            <a:off x="1867989" y="2952206"/>
            <a:ext cx="757645" cy="3043646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C0247A81-269E-B1D8-04A8-A0F99651840E}"/>
              </a:ext>
            </a:extLst>
          </p:cNvPr>
          <p:cNvSpPr/>
          <p:nvPr/>
        </p:nvSpPr>
        <p:spPr>
          <a:xfrm flipH="1">
            <a:off x="865761" y="3999848"/>
            <a:ext cx="966198" cy="2015460"/>
          </a:xfrm>
          <a:prstGeom prst="snip1Rect">
            <a:avLst>
              <a:gd name="adj" fmla="val 49074"/>
            </a:avLst>
          </a:prstGeom>
          <a:noFill/>
          <a:ln w="412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C0DD462-85F4-64E6-AF92-77F6092946AC}"/>
              </a:ext>
            </a:extLst>
          </p:cNvPr>
          <p:cNvSpPr/>
          <p:nvPr/>
        </p:nvSpPr>
        <p:spPr>
          <a:xfrm>
            <a:off x="1074314" y="3255309"/>
            <a:ext cx="757645" cy="709085"/>
          </a:xfrm>
          <a:prstGeom prst="triangle">
            <a:avLst>
              <a:gd name="adj" fmla="val 100000"/>
            </a:avLst>
          </a:prstGeom>
          <a:noFill/>
          <a:ln w="349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BF15277-458E-6AA9-525D-EBB1EF059497}"/>
              </a:ext>
            </a:extLst>
          </p:cNvPr>
          <p:cNvSpPr/>
          <p:nvPr/>
        </p:nvSpPr>
        <p:spPr>
          <a:xfrm>
            <a:off x="2806365" y="4255692"/>
            <a:ext cx="3816504" cy="1934892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5BD286-B066-C29A-28DC-2980DC7367C2}"/>
              </a:ext>
            </a:extLst>
          </p:cNvPr>
          <p:cNvSpPr/>
          <p:nvPr/>
        </p:nvSpPr>
        <p:spPr>
          <a:xfrm>
            <a:off x="5807414" y="619747"/>
            <a:ext cx="2723086" cy="1445434"/>
          </a:xfrm>
          <a:prstGeom prst="rect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Single Corner Snipped 16">
            <a:extLst>
              <a:ext uri="{FF2B5EF4-FFF2-40B4-BE49-F238E27FC236}">
                <a16:creationId xmlns:a16="http://schemas.microsoft.com/office/drawing/2014/main" id="{2D73CC47-7C2F-1BCC-A99A-2D135B5FCC90}"/>
              </a:ext>
            </a:extLst>
          </p:cNvPr>
          <p:cNvSpPr/>
          <p:nvPr/>
        </p:nvSpPr>
        <p:spPr>
          <a:xfrm flipH="1">
            <a:off x="3135462" y="619748"/>
            <a:ext cx="2671952" cy="1445434"/>
          </a:xfrm>
          <a:prstGeom prst="snip1Rect">
            <a:avLst>
              <a:gd name="adj" fmla="val 40210"/>
            </a:avLst>
          </a:prstGeom>
          <a:noFill/>
          <a:ln w="412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7047861-7F6A-B3DE-5CCB-5DFE6845207A}"/>
              </a:ext>
            </a:extLst>
          </p:cNvPr>
          <p:cNvSpPr txBox="1"/>
          <p:nvPr/>
        </p:nvSpPr>
        <p:spPr>
          <a:xfrm>
            <a:off x="6273307" y="939306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17B6A8-D83B-F4E1-4656-A1A76E21107E}"/>
              </a:ext>
            </a:extLst>
          </p:cNvPr>
          <p:cNvSpPr txBox="1"/>
          <p:nvPr/>
        </p:nvSpPr>
        <p:spPr>
          <a:xfrm>
            <a:off x="4036075" y="939306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FA13FD-2892-64A4-04A0-7135C1EFF170}"/>
              </a:ext>
            </a:extLst>
          </p:cNvPr>
          <p:cNvSpPr txBox="1"/>
          <p:nvPr/>
        </p:nvSpPr>
        <p:spPr>
          <a:xfrm>
            <a:off x="5097230" y="2661589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F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1555F2-D776-91D3-249B-86D111FE2B49}"/>
              </a:ext>
            </a:extLst>
          </p:cNvPr>
          <p:cNvSpPr txBox="1"/>
          <p:nvPr/>
        </p:nvSpPr>
        <p:spPr>
          <a:xfrm>
            <a:off x="5097230" y="3691813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A961570-50A7-28C4-249C-918BC6D7373C}"/>
              </a:ext>
            </a:extLst>
          </p:cNvPr>
          <p:cNvSpPr txBox="1"/>
          <p:nvPr/>
        </p:nvSpPr>
        <p:spPr>
          <a:xfrm>
            <a:off x="4173231" y="4842340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B2D3A6-AC2E-7F91-90A8-E11659023CDC}"/>
              </a:ext>
            </a:extLst>
          </p:cNvPr>
          <p:cNvSpPr txBox="1"/>
          <p:nvPr/>
        </p:nvSpPr>
        <p:spPr>
          <a:xfrm>
            <a:off x="7010923" y="4842340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B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3A66A6-2981-54FA-2154-4A46579C2BEF}"/>
              </a:ext>
            </a:extLst>
          </p:cNvPr>
          <p:cNvSpPr txBox="1"/>
          <p:nvPr/>
        </p:nvSpPr>
        <p:spPr>
          <a:xfrm rot="5221396">
            <a:off x="8727351" y="4438823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F21063A-D38D-C540-E05A-F5336A23AFA3}"/>
              </a:ext>
            </a:extLst>
          </p:cNvPr>
          <p:cNvSpPr txBox="1"/>
          <p:nvPr/>
        </p:nvSpPr>
        <p:spPr>
          <a:xfrm>
            <a:off x="8866781" y="2764069"/>
            <a:ext cx="1115256" cy="707886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AEDACB5-554E-5263-B198-834D452B9894}"/>
              </a:ext>
            </a:extLst>
          </p:cNvPr>
          <p:cNvSpPr txBox="1"/>
          <p:nvPr/>
        </p:nvSpPr>
        <p:spPr>
          <a:xfrm rot="5400000">
            <a:off x="1467015" y="4591223"/>
            <a:ext cx="1475232" cy="400110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4527C39-BFD2-30E1-6754-1A4BC299CE2B}"/>
              </a:ext>
            </a:extLst>
          </p:cNvPr>
          <p:cNvSpPr txBox="1"/>
          <p:nvPr/>
        </p:nvSpPr>
        <p:spPr>
          <a:xfrm rot="5400000">
            <a:off x="658430" y="4842340"/>
            <a:ext cx="1475232" cy="400110"/>
          </a:xfrm>
          <a:prstGeom prst="rect">
            <a:avLst/>
          </a:prstGeom>
          <a:noFill/>
          <a:effectLst>
            <a:glow rad="203200">
              <a:srgbClr val="C00000"/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Section J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9017F7-3BC9-F77D-28FF-878920251165}"/>
              </a:ext>
            </a:extLst>
          </p:cNvPr>
          <p:cNvSpPr txBox="1"/>
          <p:nvPr/>
        </p:nvSpPr>
        <p:spPr>
          <a:xfrm>
            <a:off x="1252772" y="3595062"/>
            <a:ext cx="751804" cy="369332"/>
          </a:xfrm>
          <a:prstGeom prst="rect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CRE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B33B640-1BB7-6F73-9CF2-4B441E2E25E0}"/>
              </a:ext>
            </a:extLst>
          </p:cNvPr>
          <p:cNvSpPr txBox="1"/>
          <p:nvPr/>
        </p:nvSpPr>
        <p:spPr>
          <a:xfrm>
            <a:off x="9393422" y="1437277"/>
            <a:ext cx="13958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Future South Section(s)</a:t>
            </a:r>
          </a:p>
        </p:txBody>
      </p:sp>
    </p:spTree>
    <p:extLst>
      <p:ext uri="{BB962C8B-B14F-4D97-AF65-F5344CB8AC3E}">
        <p14:creationId xmlns:p14="http://schemas.microsoft.com/office/powerpoint/2010/main" val="197594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27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Aharoni</vt:lpstr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MWC Aerial Section Map</dc:title>
  <dc:creator>Gary Stockmaster</dc:creator>
  <cp:lastModifiedBy>Gary Stockmaster</cp:lastModifiedBy>
  <cp:revision>8</cp:revision>
  <dcterms:created xsi:type="dcterms:W3CDTF">2026-01-20T21:23:58Z</dcterms:created>
  <dcterms:modified xsi:type="dcterms:W3CDTF">2026-01-20T22:06:14Z</dcterms:modified>
</cp:coreProperties>
</file>