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0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9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1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3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1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6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6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0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DB121-2BAC-4F39-90BB-CE4509AF675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1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F8B5EDC9-62D5-441C-D6E3-2587C5520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1" y="3605"/>
            <a:ext cx="6962502" cy="9144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DFF00E1-90BD-77B0-8455-4BFD04274165}"/>
              </a:ext>
            </a:extLst>
          </p:cNvPr>
          <p:cNvSpPr txBox="1"/>
          <p:nvPr/>
        </p:nvSpPr>
        <p:spPr>
          <a:xfrm>
            <a:off x="5746182" y="975523"/>
            <a:ext cx="836149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Conderman</a:t>
            </a:r>
            <a:endParaRPr lang="en-US" sz="1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78195E-EBFC-0665-028C-94FA431BCF45}"/>
              </a:ext>
            </a:extLst>
          </p:cNvPr>
          <p:cNvSpPr txBox="1"/>
          <p:nvPr/>
        </p:nvSpPr>
        <p:spPr>
          <a:xfrm>
            <a:off x="5961890" y="3127908"/>
            <a:ext cx="580102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Brice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BD316A-AAEC-C00E-8243-A5B5287381AC}"/>
              </a:ext>
            </a:extLst>
          </p:cNvPr>
          <p:cNvSpPr txBox="1"/>
          <p:nvPr/>
        </p:nvSpPr>
        <p:spPr>
          <a:xfrm>
            <a:off x="5916706" y="3978112"/>
            <a:ext cx="681791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Christoff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3B9727-5FBE-FCBA-1FD0-945C5F8BE457}"/>
              </a:ext>
            </a:extLst>
          </p:cNvPr>
          <p:cNvSpPr txBox="1"/>
          <p:nvPr/>
        </p:nvSpPr>
        <p:spPr>
          <a:xfrm>
            <a:off x="5746183" y="2016678"/>
            <a:ext cx="896661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Bocklage</a:t>
            </a:r>
            <a:r>
              <a:rPr lang="en-US" sz="1000" b="1" dirty="0"/>
              <a:t>, </a:t>
            </a:r>
            <a:r>
              <a:rPr lang="en-US" sz="1000" b="1" dirty="0" err="1"/>
              <a:t>Waterstreet</a:t>
            </a:r>
            <a:endParaRPr lang="en-US" sz="1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B79CCF-6234-C505-FE10-6074DF293DA1}"/>
              </a:ext>
            </a:extLst>
          </p:cNvPr>
          <p:cNvSpPr txBox="1"/>
          <p:nvPr/>
        </p:nvSpPr>
        <p:spPr>
          <a:xfrm>
            <a:off x="5830228" y="4835604"/>
            <a:ext cx="981635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Robert &amp; </a:t>
            </a:r>
            <a:r>
              <a:rPr lang="en-US" sz="1000" b="1" dirty="0" err="1"/>
              <a:t>Adelene</a:t>
            </a:r>
            <a:r>
              <a:rPr lang="en-US" sz="1000" b="1" dirty="0"/>
              <a:t> Smith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5A4104-A3C6-0635-452E-B90A5B87179B}"/>
              </a:ext>
            </a:extLst>
          </p:cNvPr>
          <p:cNvSpPr txBox="1"/>
          <p:nvPr/>
        </p:nvSpPr>
        <p:spPr>
          <a:xfrm>
            <a:off x="5746183" y="6233009"/>
            <a:ext cx="57692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Wilson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CB2A6A-A04C-C79E-D20E-D394C6112556}"/>
              </a:ext>
            </a:extLst>
          </p:cNvPr>
          <p:cNvSpPr txBox="1"/>
          <p:nvPr/>
        </p:nvSpPr>
        <p:spPr>
          <a:xfrm>
            <a:off x="4757797" y="7033343"/>
            <a:ext cx="561262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Wilson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2011DF-409E-89CB-4EBA-F86D003556F5}"/>
              </a:ext>
            </a:extLst>
          </p:cNvPr>
          <p:cNvSpPr txBox="1"/>
          <p:nvPr/>
        </p:nvSpPr>
        <p:spPr>
          <a:xfrm>
            <a:off x="4202508" y="7464344"/>
            <a:ext cx="580164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Wilson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5EE4FA-EAF8-C57B-2778-D385A85D0F2B}"/>
              </a:ext>
            </a:extLst>
          </p:cNvPr>
          <p:cNvSpPr txBox="1"/>
          <p:nvPr/>
        </p:nvSpPr>
        <p:spPr>
          <a:xfrm>
            <a:off x="5406703" y="6602342"/>
            <a:ext cx="635509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Dubois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977CF8B-4F16-93D1-9CB2-182CB1DA9782}"/>
              </a:ext>
            </a:extLst>
          </p:cNvPr>
          <p:cNvSpPr txBox="1"/>
          <p:nvPr/>
        </p:nvSpPr>
        <p:spPr>
          <a:xfrm>
            <a:off x="2607693" y="7798571"/>
            <a:ext cx="753036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Gifford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50EEB8-5221-0C4A-C4A7-EDD3F15775AE}"/>
              </a:ext>
            </a:extLst>
          </p:cNvPr>
          <p:cNvSpPr txBox="1"/>
          <p:nvPr/>
        </p:nvSpPr>
        <p:spPr>
          <a:xfrm>
            <a:off x="1875097" y="7798571"/>
            <a:ext cx="753036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Prill</a:t>
            </a:r>
            <a:endParaRPr lang="en-US" sz="10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4E270B-DFF5-2F42-7933-913A23210754}"/>
              </a:ext>
            </a:extLst>
          </p:cNvPr>
          <p:cNvSpPr txBox="1"/>
          <p:nvPr/>
        </p:nvSpPr>
        <p:spPr>
          <a:xfrm>
            <a:off x="887411" y="7653520"/>
            <a:ext cx="534971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Stuver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AA6D3E-5FFC-2839-4B56-21DADCA725F6}"/>
              </a:ext>
            </a:extLst>
          </p:cNvPr>
          <p:cNvSpPr txBox="1"/>
          <p:nvPr/>
        </p:nvSpPr>
        <p:spPr>
          <a:xfrm>
            <a:off x="1413710" y="7171475"/>
            <a:ext cx="661620" cy="40011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Lewick Family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0B8084-E99E-5F26-AA10-41C8D31330C4}"/>
              </a:ext>
            </a:extLst>
          </p:cNvPr>
          <p:cNvSpPr txBox="1"/>
          <p:nvPr/>
        </p:nvSpPr>
        <p:spPr>
          <a:xfrm>
            <a:off x="4380284" y="3916557"/>
            <a:ext cx="981634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George &amp; Virginia Lewick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AB95BDA-5BEC-80E0-88C5-DDF09F355E59}"/>
              </a:ext>
            </a:extLst>
          </p:cNvPr>
          <p:cNvSpPr txBox="1"/>
          <p:nvPr/>
        </p:nvSpPr>
        <p:spPr>
          <a:xfrm>
            <a:off x="1483658" y="6660920"/>
            <a:ext cx="732394" cy="40011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Wallace Family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D12FF9-1221-A3AC-E384-BFE10B17B43A}"/>
              </a:ext>
            </a:extLst>
          </p:cNvPr>
          <p:cNvSpPr txBox="1"/>
          <p:nvPr/>
        </p:nvSpPr>
        <p:spPr>
          <a:xfrm>
            <a:off x="1483658" y="6140677"/>
            <a:ext cx="732394" cy="40011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Mary Wallace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E406D69-078C-D55A-C6F3-A739CD04090F}"/>
              </a:ext>
            </a:extLst>
          </p:cNvPr>
          <p:cNvSpPr txBox="1"/>
          <p:nvPr/>
        </p:nvSpPr>
        <p:spPr>
          <a:xfrm>
            <a:off x="1483658" y="5627145"/>
            <a:ext cx="732394" cy="40011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Wm Wallace II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C2932F1-BEFD-16CE-F40E-DE5C204CFB86}"/>
              </a:ext>
            </a:extLst>
          </p:cNvPr>
          <p:cNvSpPr txBox="1"/>
          <p:nvPr/>
        </p:nvSpPr>
        <p:spPr>
          <a:xfrm>
            <a:off x="1027421" y="5441493"/>
            <a:ext cx="606696" cy="40011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Wallace Family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071BCD1-8545-732E-1F74-6FFA3CAF8D95}"/>
              </a:ext>
            </a:extLst>
          </p:cNvPr>
          <p:cNvSpPr txBox="1"/>
          <p:nvPr/>
        </p:nvSpPr>
        <p:spPr>
          <a:xfrm>
            <a:off x="630752" y="4347444"/>
            <a:ext cx="606696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Tougas</a:t>
            </a:r>
            <a:endParaRPr lang="en-US" sz="10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788FF8-C894-59EC-4329-C1CCB38E84F3}"/>
              </a:ext>
            </a:extLst>
          </p:cNvPr>
          <p:cNvSpPr txBox="1"/>
          <p:nvPr/>
        </p:nvSpPr>
        <p:spPr>
          <a:xfrm>
            <a:off x="1147482" y="3967062"/>
            <a:ext cx="581576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Hodges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9F31AB6-CCC1-A54C-3DBA-8FA8458E21FD}"/>
              </a:ext>
            </a:extLst>
          </p:cNvPr>
          <p:cNvSpPr txBox="1"/>
          <p:nvPr/>
        </p:nvSpPr>
        <p:spPr>
          <a:xfrm>
            <a:off x="2011536" y="3965746"/>
            <a:ext cx="581576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Carrick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789F0B6-ED83-FA6F-BBE6-FBFAEDB7EC48}"/>
              </a:ext>
            </a:extLst>
          </p:cNvPr>
          <p:cNvSpPr txBox="1"/>
          <p:nvPr/>
        </p:nvSpPr>
        <p:spPr>
          <a:xfrm>
            <a:off x="3123722" y="3967061"/>
            <a:ext cx="874059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Stockmaster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B6A4199-FFAC-727C-EF16-064CA572CD49}"/>
              </a:ext>
            </a:extLst>
          </p:cNvPr>
          <p:cNvSpPr txBox="1"/>
          <p:nvPr/>
        </p:nvSpPr>
        <p:spPr>
          <a:xfrm>
            <a:off x="1043513" y="3089957"/>
            <a:ext cx="685800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McQuoid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56A4C3C-663E-3959-2201-B633758FFAD4}"/>
              </a:ext>
            </a:extLst>
          </p:cNvPr>
          <p:cNvSpPr txBox="1"/>
          <p:nvPr/>
        </p:nvSpPr>
        <p:spPr>
          <a:xfrm>
            <a:off x="3328992" y="3106528"/>
            <a:ext cx="524518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Feasel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54E402-FD2A-05F9-A66B-36D846F593D5}"/>
              </a:ext>
            </a:extLst>
          </p:cNvPr>
          <p:cNvSpPr txBox="1"/>
          <p:nvPr/>
        </p:nvSpPr>
        <p:spPr>
          <a:xfrm>
            <a:off x="3351386" y="2004937"/>
            <a:ext cx="464754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Laird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DC5D0B7-720B-105A-0F55-3AA49F4A0C87}"/>
              </a:ext>
            </a:extLst>
          </p:cNvPr>
          <p:cNvSpPr txBox="1"/>
          <p:nvPr/>
        </p:nvSpPr>
        <p:spPr>
          <a:xfrm>
            <a:off x="1027421" y="2004938"/>
            <a:ext cx="651220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Beikirch</a:t>
            </a:r>
            <a:endParaRPr lang="en-US" sz="10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E146D3-3791-CAE3-69E3-0A1C213861DB}"/>
              </a:ext>
            </a:extLst>
          </p:cNvPr>
          <p:cNvSpPr txBox="1"/>
          <p:nvPr/>
        </p:nvSpPr>
        <p:spPr>
          <a:xfrm>
            <a:off x="3205526" y="6973645"/>
            <a:ext cx="792255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Rusinovich</a:t>
            </a:r>
            <a:endParaRPr lang="en-US" sz="1000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95EAA5B-19F2-2905-663E-51BCF1CB59AF}"/>
              </a:ext>
            </a:extLst>
          </p:cNvPr>
          <p:cNvSpPr txBox="1"/>
          <p:nvPr/>
        </p:nvSpPr>
        <p:spPr>
          <a:xfrm>
            <a:off x="3312785" y="5902498"/>
            <a:ext cx="556932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Kester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D4CBD52-8EF7-2B8C-B32D-A7D409FBCBB0}"/>
              </a:ext>
            </a:extLst>
          </p:cNvPr>
          <p:cNvSpPr txBox="1"/>
          <p:nvPr/>
        </p:nvSpPr>
        <p:spPr>
          <a:xfrm>
            <a:off x="3290309" y="4795744"/>
            <a:ext cx="601884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Pelliter</a:t>
            </a:r>
            <a:endParaRPr lang="en-US" sz="10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CDF05EC-B9BD-181A-3DE9-578FF622CD7D}"/>
              </a:ext>
            </a:extLst>
          </p:cNvPr>
          <p:cNvSpPr txBox="1"/>
          <p:nvPr/>
        </p:nvSpPr>
        <p:spPr>
          <a:xfrm>
            <a:off x="188609" y="6378230"/>
            <a:ext cx="692569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Ketavong</a:t>
            </a:r>
            <a:endParaRPr lang="en-US" sz="1000" b="1" dirty="0"/>
          </a:p>
        </p:txBody>
      </p:sp>
      <p:pic>
        <p:nvPicPr>
          <p:cNvPr id="50" name="Picture 49" descr="A picture containing plant, tree&#10;&#10;Description automatically generated">
            <a:extLst>
              <a:ext uri="{FF2B5EF4-FFF2-40B4-BE49-F238E27FC236}">
                <a16:creationId xmlns:a16="http://schemas.microsoft.com/office/drawing/2014/main" id="{BD284EB8-6541-DB2F-5A52-2A20A02473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512" y="3675166"/>
            <a:ext cx="381129" cy="381129"/>
          </a:xfrm>
          <a:prstGeom prst="rect">
            <a:avLst/>
          </a:prstGeom>
        </p:spPr>
      </p:pic>
      <p:pic>
        <p:nvPicPr>
          <p:cNvPr id="51" name="Picture 50" descr="A picture containing plant, tree&#10;&#10;Description automatically generated">
            <a:extLst>
              <a:ext uri="{FF2B5EF4-FFF2-40B4-BE49-F238E27FC236}">
                <a16:creationId xmlns:a16="http://schemas.microsoft.com/office/drawing/2014/main" id="{DD0887AF-9CEB-8CC7-E0B9-8ECF8AB3BA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258" y="3668948"/>
            <a:ext cx="381129" cy="381129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B8A5BB7B-EBCA-03C5-AB81-AD353BBBF7EE}"/>
              </a:ext>
            </a:extLst>
          </p:cNvPr>
          <p:cNvSpPr txBox="1"/>
          <p:nvPr/>
        </p:nvSpPr>
        <p:spPr>
          <a:xfrm>
            <a:off x="4851515" y="8857040"/>
            <a:ext cx="1110375" cy="400110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Revised 1/18/2023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35D1CC4-3D2A-4B9B-7B7F-82A3A4702672}"/>
              </a:ext>
            </a:extLst>
          </p:cNvPr>
          <p:cNvSpPr txBox="1"/>
          <p:nvPr/>
        </p:nvSpPr>
        <p:spPr>
          <a:xfrm>
            <a:off x="1263731" y="8162825"/>
            <a:ext cx="534971" cy="553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Patty &amp; Danny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CFD67CA-0B94-4025-C936-22E4C132FF37}"/>
              </a:ext>
            </a:extLst>
          </p:cNvPr>
          <p:cNvSpPr txBox="1"/>
          <p:nvPr/>
        </p:nvSpPr>
        <p:spPr>
          <a:xfrm>
            <a:off x="227310" y="6971420"/>
            <a:ext cx="691250" cy="40011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Served MWC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C56B611-14F5-A25B-4A17-E78683066988}"/>
              </a:ext>
            </a:extLst>
          </p:cNvPr>
          <p:cNvSpPr txBox="1"/>
          <p:nvPr/>
        </p:nvSpPr>
        <p:spPr>
          <a:xfrm>
            <a:off x="3739554" y="8428386"/>
            <a:ext cx="753036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/>
              <a:t>F Section</a:t>
            </a:r>
          </a:p>
          <a:p>
            <a:pPr algn="ctr"/>
            <a:r>
              <a:rPr lang="en-US" sz="800" b="1" dirty="0"/>
              <a:t>Noma </a:t>
            </a:r>
            <a:r>
              <a:rPr lang="en-US" sz="800" b="1" dirty="0" err="1"/>
              <a:t>Betron</a:t>
            </a:r>
            <a:r>
              <a:rPr lang="en-US" sz="800" b="1" dirty="0"/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3302092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938</TotalTime>
  <Words>58</Words>
  <Application>Microsoft Office PowerPoint</Application>
  <PresentationFormat>Letter Paper (8.5x11 in)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Stockmaster</dc:creator>
  <cp:lastModifiedBy>Gary Stockmaster</cp:lastModifiedBy>
  <cp:revision>21</cp:revision>
  <cp:lastPrinted>2023-01-18T23:57:46Z</cp:lastPrinted>
  <dcterms:created xsi:type="dcterms:W3CDTF">2022-05-17T21:02:20Z</dcterms:created>
  <dcterms:modified xsi:type="dcterms:W3CDTF">2023-01-19T16:33:02Z</dcterms:modified>
</cp:coreProperties>
</file>