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8"/>
  </p:notesMasterIdLst>
  <p:sldIdLst>
    <p:sldId id="258" r:id="rId2"/>
    <p:sldId id="256" r:id="rId3"/>
    <p:sldId id="257" r:id="rId4"/>
    <p:sldId id="259" r:id="rId5"/>
    <p:sldId id="260" r:id="rId6"/>
    <p:sldId id="261" r:id="rId7"/>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p:scale>
          <a:sx n="106" d="100"/>
          <a:sy n="106" d="100"/>
        </p:scale>
        <p:origin x="6" y="294"/>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notesMaster" Target="notesMasters/notesMaster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theme" Target="theme/theme1.xml"/><Relationship Id="rId5" Type="http://schemas.openxmlformats.org/officeDocument/2006/relationships/slide" Target="slides/slide4.xml"/><Relationship Id="rId10"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a:extLst>
              <a:ext uri="{FF2B5EF4-FFF2-40B4-BE49-F238E27FC236}">
                <a16:creationId xmlns:a16="http://schemas.microsoft.com/office/drawing/2014/main" id="{CD3FFA75-FA7C-28AC-B841-C0698848B175}"/>
              </a:ext>
            </a:extLst>
          </p:cNvPr>
          <p:cNvSpPr>
            <a:spLocks noGrp="1" noChangeArrowheads="1"/>
          </p:cNvSpPr>
          <p:nvPr>
            <p:ph type="hdr" sz="quarter"/>
          </p:nvPr>
        </p:nvSpPr>
        <p:spPr bwMode="auto">
          <a:xfrm>
            <a:off x="0"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defRPr sz="1200"/>
            </a:lvl1pPr>
          </a:lstStyle>
          <a:p>
            <a:endParaRPr lang="en-US" altLang="en-US"/>
          </a:p>
        </p:txBody>
      </p:sp>
      <p:sp>
        <p:nvSpPr>
          <p:cNvPr id="3075" name="Rectangle 3">
            <a:extLst>
              <a:ext uri="{FF2B5EF4-FFF2-40B4-BE49-F238E27FC236}">
                <a16:creationId xmlns:a16="http://schemas.microsoft.com/office/drawing/2014/main" id="{DA4DDBD3-6EAF-E8B9-5723-392D257E5E36}"/>
              </a:ext>
            </a:extLst>
          </p:cNvPr>
          <p:cNvSpPr>
            <a:spLocks noGrp="1" noChangeArrowheads="1"/>
          </p:cNvSpPr>
          <p:nvPr>
            <p:ph type="dt" idx="1"/>
          </p:nvPr>
        </p:nvSpPr>
        <p:spPr bwMode="auto">
          <a:xfrm>
            <a:off x="3970938" y="0"/>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lvl1pPr algn="r">
              <a:defRPr sz="1200"/>
            </a:lvl1pPr>
          </a:lstStyle>
          <a:p>
            <a:endParaRPr lang="en-US" altLang="en-US"/>
          </a:p>
        </p:txBody>
      </p:sp>
      <p:sp>
        <p:nvSpPr>
          <p:cNvPr id="3076" name="Rectangle 4">
            <a:extLst>
              <a:ext uri="{FF2B5EF4-FFF2-40B4-BE49-F238E27FC236}">
                <a16:creationId xmlns:a16="http://schemas.microsoft.com/office/drawing/2014/main" id="{186F177D-CFF8-E98C-BB9D-F2F4B1A701FC}"/>
              </a:ext>
            </a:extLst>
          </p:cNvPr>
          <p:cNvSpPr>
            <a:spLocks noGrp="1" noRot="1" noChangeAspect="1" noChangeArrowheads="1" noTextEdit="1"/>
          </p:cNvSpPr>
          <p:nvPr>
            <p:ph type="sldImg" idx="2"/>
          </p:nvPr>
        </p:nvSpPr>
        <p:spPr bwMode="auto">
          <a:xfrm>
            <a:off x="406400" y="696913"/>
            <a:ext cx="61976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077" name="Rectangle 5">
            <a:extLst>
              <a:ext uri="{FF2B5EF4-FFF2-40B4-BE49-F238E27FC236}">
                <a16:creationId xmlns:a16="http://schemas.microsoft.com/office/drawing/2014/main" id="{4E6B596B-03B7-046B-007D-41E1313DCF8D}"/>
              </a:ext>
            </a:extLst>
          </p:cNvPr>
          <p:cNvSpPr>
            <a:spLocks noGrp="1" noChangeArrowheads="1"/>
          </p:cNvSpPr>
          <p:nvPr>
            <p:ph type="body" sz="quarter" idx="3"/>
          </p:nvPr>
        </p:nvSpPr>
        <p:spPr bwMode="auto">
          <a:xfrm>
            <a:off x="701040" y="4415790"/>
            <a:ext cx="560832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a:extLst>
              <a:ext uri="{FF2B5EF4-FFF2-40B4-BE49-F238E27FC236}">
                <a16:creationId xmlns:a16="http://schemas.microsoft.com/office/drawing/2014/main" id="{BEBDF4D2-242B-73EA-295B-E7951A711353}"/>
              </a:ext>
            </a:extLst>
          </p:cNvPr>
          <p:cNvSpPr>
            <a:spLocks noGrp="1" noChangeArrowheads="1"/>
          </p:cNvSpPr>
          <p:nvPr>
            <p:ph type="ftr" sz="quarter" idx="4"/>
          </p:nvPr>
        </p:nvSpPr>
        <p:spPr bwMode="auto">
          <a:xfrm>
            <a:off x="0"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defRPr sz="1200"/>
            </a:lvl1pPr>
          </a:lstStyle>
          <a:p>
            <a:endParaRPr lang="en-US" altLang="en-US"/>
          </a:p>
        </p:txBody>
      </p:sp>
      <p:sp>
        <p:nvSpPr>
          <p:cNvPr id="3079" name="Rectangle 7">
            <a:extLst>
              <a:ext uri="{FF2B5EF4-FFF2-40B4-BE49-F238E27FC236}">
                <a16:creationId xmlns:a16="http://schemas.microsoft.com/office/drawing/2014/main" id="{96BC6541-F3DE-8508-A1F7-57E946570EA1}"/>
              </a:ext>
            </a:extLst>
          </p:cNvPr>
          <p:cNvSpPr>
            <a:spLocks noGrp="1" noChangeArrowheads="1"/>
          </p:cNvSpPr>
          <p:nvPr>
            <p:ph type="sldNum" sz="quarter" idx="5"/>
          </p:nvPr>
        </p:nvSpPr>
        <p:spPr bwMode="auto">
          <a:xfrm>
            <a:off x="3970938" y="8829967"/>
            <a:ext cx="303784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3177" tIns="46589" rIns="93177" bIns="46589" numCol="1" anchor="b" anchorCtr="0" compatLnSpc="1">
            <a:prstTxWarp prst="textNoShape">
              <a:avLst/>
            </a:prstTxWarp>
          </a:bodyPr>
          <a:lstStyle>
            <a:lvl1pPr algn="r">
              <a:defRPr sz="1200"/>
            </a:lvl1pPr>
          </a:lstStyle>
          <a:p>
            <a:fld id="{7162A413-D81B-40C9-BC8A-5302E8235077}" type="slidenum">
              <a:rPr lang="en-US" altLang="en-US"/>
              <a:pPr/>
              <a:t>‹#›</a:t>
            </a:fld>
            <a:endParaRPr lang="en-US" altLang="en-US"/>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panose="020B0604020202020204" pitchFamily="34" charset="0"/>
        <a:ea typeface="+mn-ea"/>
        <a:cs typeface="+mn-cs"/>
      </a:defRPr>
    </a:lvl1pPr>
    <a:lvl2pPr marL="457200" algn="l" rtl="0" fontAlgn="base">
      <a:spcBef>
        <a:spcPct val="30000"/>
      </a:spcBef>
      <a:spcAft>
        <a:spcPct val="0"/>
      </a:spcAft>
      <a:defRPr sz="1200" kern="1200">
        <a:solidFill>
          <a:schemeClr val="tx1"/>
        </a:solidFill>
        <a:latin typeface="Arial" panose="020B0604020202020204" pitchFamily="34" charset="0"/>
        <a:ea typeface="+mn-ea"/>
        <a:cs typeface="+mn-cs"/>
      </a:defRPr>
    </a:lvl2pPr>
    <a:lvl3pPr marL="914400" algn="l" rtl="0" fontAlgn="base">
      <a:spcBef>
        <a:spcPct val="30000"/>
      </a:spcBef>
      <a:spcAft>
        <a:spcPct val="0"/>
      </a:spcAft>
      <a:defRPr sz="1200" kern="1200">
        <a:solidFill>
          <a:schemeClr val="tx1"/>
        </a:solidFill>
        <a:latin typeface="Arial" panose="020B0604020202020204" pitchFamily="34" charset="0"/>
        <a:ea typeface="+mn-ea"/>
        <a:cs typeface="+mn-cs"/>
      </a:defRPr>
    </a:lvl3pPr>
    <a:lvl4pPr marL="1371600" algn="l" rtl="0" fontAlgn="base">
      <a:spcBef>
        <a:spcPct val="30000"/>
      </a:spcBef>
      <a:spcAft>
        <a:spcPct val="0"/>
      </a:spcAft>
      <a:defRPr sz="1200" kern="1200">
        <a:solidFill>
          <a:schemeClr val="tx1"/>
        </a:solidFill>
        <a:latin typeface="Arial" panose="020B0604020202020204" pitchFamily="34" charset="0"/>
        <a:ea typeface="+mn-ea"/>
        <a:cs typeface="+mn-cs"/>
      </a:defRPr>
    </a:lvl4pPr>
    <a:lvl5pPr marL="1828800" algn="l" rtl="0" fontAlgn="base">
      <a:spcBef>
        <a:spcPct val="30000"/>
      </a:spcBef>
      <a:spcAft>
        <a:spcPct val="0"/>
      </a:spcAft>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69C9C36-0197-3D5A-8181-F18FB35BA647}"/>
              </a:ext>
            </a:extLst>
          </p:cNvPr>
          <p:cNvSpPr>
            <a:spLocks noGrp="1" noChangeArrowheads="1"/>
          </p:cNvSpPr>
          <p:nvPr>
            <p:ph type="sldNum" sz="quarter" idx="5"/>
          </p:nvPr>
        </p:nvSpPr>
        <p:spPr>
          <a:ln/>
        </p:spPr>
        <p:txBody>
          <a:bodyPr/>
          <a:lstStyle/>
          <a:p>
            <a:fld id="{CFD10F32-03C4-43D7-A1F5-3540F87E2E12}" type="slidenum">
              <a:rPr lang="en-US" altLang="en-US"/>
              <a:pPr/>
              <a:t>2</a:t>
            </a:fld>
            <a:endParaRPr lang="en-US" altLang="en-US"/>
          </a:p>
        </p:txBody>
      </p:sp>
      <p:sp>
        <p:nvSpPr>
          <p:cNvPr id="4098" name="Rectangle 2">
            <a:extLst>
              <a:ext uri="{FF2B5EF4-FFF2-40B4-BE49-F238E27FC236}">
                <a16:creationId xmlns:a16="http://schemas.microsoft.com/office/drawing/2014/main" id="{91AE5C39-3CC7-E5CA-7888-A490878F38EA}"/>
              </a:ext>
            </a:extLst>
          </p:cNvPr>
          <p:cNvSpPr>
            <a:spLocks noGrp="1" noRot="1" noChangeAspect="1" noChangeArrowheads="1" noTextEdit="1"/>
          </p:cNvSpPr>
          <p:nvPr>
            <p:ph type="sldImg"/>
          </p:nvPr>
        </p:nvSpPr>
        <p:spPr>
          <a:ln/>
        </p:spPr>
      </p:sp>
      <p:sp>
        <p:nvSpPr>
          <p:cNvPr id="4099" name="Rectangle 3">
            <a:extLst>
              <a:ext uri="{FF2B5EF4-FFF2-40B4-BE49-F238E27FC236}">
                <a16:creationId xmlns:a16="http://schemas.microsoft.com/office/drawing/2014/main" id="{469E5B7B-9F62-C947-E656-1B7164CEB314}"/>
              </a:ext>
            </a:extLst>
          </p:cNvPr>
          <p:cNvSpPr>
            <a:spLocks noGrp="1" noChangeArrowheads="1"/>
          </p:cNvSpPr>
          <p:nvPr>
            <p:ph type="body" idx="1"/>
          </p:nvPr>
        </p:nvSpPr>
        <p:spPr/>
        <p:txBody>
          <a:bodyPr/>
          <a:lstStyle/>
          <a:p>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7">
            <a:extLst>
              <a:ext uri="{FF2B5EF4-FFF2-40B4-BE49-F238E27FC236}">
                <a16:creationId xmlns:a16="http://schemas.microsoft.com/office/drawing/2014/main" id="{76934DCE-91AF-AC76-D0A5-C0BDD4F21E37}"/>
              </a:ext>
            </a:extLst>
          </p:cNvPr>
          <p:cNvSpPr>
            <a:spLocks noGrp="1" noChangeArrowheads="1"/>
          </p:cNvSpPr>
          <p:nvPr>
            <p:ph type="sldNum" sz="quarter" idx="5"/>
          </p:nvPr>
        </p:nvSpPr>
        <p:spPr>
          <a:ln/>
        </p:spPr>
        <p:txBody>
          <a:bodyPr/>
          <a:lstStyle/>
          <a:p>
            <a:fld id="{247D1A9B-1EB3-41B6-892E-1DE314441AA9}" type="slidenum">
              <a:rPr lang="en-US" altLang="en-US"/>
              <a:pPr/>
              <a:t>3</a:t>
            </a:fld>
            <a:endParaRPr lang="en-US" altLang="en-US"/>
          </a:p>
        </p:txBody>
      </p:sp>
      <p:sp>
        <p:nvSpPr>
          <p:cNvPr id="7170" name="Rectangle 2">
            <a:extLst>
              <a:ext uri="{FF2B5EF4-FFF2-40B4-BE49-F238E27FC236}">
                <a16:creationId xmlns:a16="http://schemas.microsoft.com/office/drawing/2014/main" id="{DC8ED905-66C7-BE17-84D8-2A420B33A87B}"/>
              </a:ext>
            </a:extLst>
          </p:cNvPr>
          <p:cNvSpPr>
            <a:spLocks noGrp="1" noRot="1" noChangeAspect="1" noChangeArrowheads="1" noTextEdit="1"/>
          </p:cNvSpPr>
          <p:nvPr>
            <p:ph type="sldImg"/>
          </p:nvPr>
        </p:nvSpPr>
        <p:spPr>
          <a:ln/>
        </p:spPr>
      </p:sp>
      <p:sp>
        <p:nvSpPr>
          <p:cNvPr id="7171" name="Rectangle 3">
            <a:extLst>
              <a:ext uri="{FF2B5EF4-FFF2-40B4-BE49-F238E27FC236}">
                <a16:creationId xmlns:a16="http://schemas.microsoft.com/office/drawing/2014/main" id="{0764B918-87A0-E8F7-7731-D2D180BC5A10}"/>
              </a:ext>
            </a:extLst>
          </p:cNvPr>
          <p:cNvSpPr>
            <a:spLocks noGrp="1" noChangeArrowheads="1"/>
          </p:cNvSpPr>
          <p:nvPr>
            <p:ph type="body" idx="1"/>
          </p:nvPr>
        </p:nvSpPr>
        <p:spPr/>
        <p:txBody>
          <a:bodyPr/>
          <a:lstStyle/>
          <a:p>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B2D6CB86-1932-471B-B609-A1095A31D6EA}" type="slidenum">
              <a:rPr lang="en-US" altLang="en-US" smtClean="0"/>
              <a:pPr/>
              <a:t>‹#›</a:t>
            </a:fld>
            <a:endParaRPr lang="en-US" altLang="en-US"/>
          </a:p>
        </p:txBody>
      </p:sp>
    </p:spTree>
    <p:extLst>
      <p:ext uri="{BB962C8B-B14F-4D97-AF65-F5344CB8AC3E}">
        <p14:creationId xmlns:p14="http://schemas.microsoft.com/office/powerpoint/2010/main" val="42427269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64FEE9A-1022-4B53-B5D5-B7E7167D4DF5}" type="slidenum">
              <a:rPr lang="en-US" altLang="en-US" smtClean="0"/>
              <a:pPr/>
              <a:t>‹#›</a:t>
            </a:fld>
            <a:endParaRPr lang="en-US" altLang="en-US"/>
          </a:p>
        </p:txBody>
      </p:sp>
    </p:spTree>
    <p:extLst>
      <p:ext uri="{BB962C8B-B14F-4D97-AF65-F5344CB8AC3E}">
        <p14:creationId xmlns:p14="http://schemas.microsoft.com/office/powerpoint/2010/main" val="31150958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44E67CEE-1798-4757-A347-3567AC451C39}" type="slidenum">
              <a:rPr lang="en-US" altLang="en-US" smtClean="0"/>
              <a:pPr/>
              <a:t>‹#›</a:t>
            </a:fld>
            <a:endParaRPr lang="en-US" altLang="en-US"/>
          </a:p>
        </p:txBody>
      </p:sp>
    </p:spTree>
    <p:extLst>
      <p:ext uri="{BB962C8B-B14F-4D97-AF65-F5344CB8AC3E}">
        <p14:creationId xmlns:p14="http://schemas.microsoft.com/office/powerpoint/2010/main" val="29093854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C58E6132-402E-436B-A1E0-EFF65C3DD3E7}" type="slidenum">
              <a:rPr lang="en-US" altLang="en-US" smtClean="0"/>
              <a:pPr/>
              <a:t>‹#›</a:t>
            </a:fld>
            <a:endParaRPr lang="en-US" altLang="en-US"/>
          </a:p>
        </p:txBody>
      </p:sp>
    </p:spTree>
    <p:extLst>
      <p:ext uri="{BB962C8B-B14F-4D97-AF65-F5344CB8AC3E}">
        <p14:creationId xmlns:p14="http://schemas.microsoft.com/office/powerpoint/2010/main" val="1206011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endParaRPr lang="en-US" altLang="en-US"/>
          </a:p>
        </p:txBody>
      </p:sp>
      <p:sp>
        <p:nvSpPr>
          <p:cNvPr id="5" name="Footer Placeholder 4"/>
          <p:cNvSpPr>
            <a:spLocks noGrp="1"/>
          </p:cNvSpPr>
          <p:nvPr>
            <p:ph type="ftr" sz="quarter" idx="11"/>
          </p:nvPr>
        </p:nvSpPr>
        <p:spPr/>
        <p:txBody>
          <a:bodyPr/>
          <a:lstStyle/>
          <a:p>
            <a:endParaRPr lang="en-US" altLang="en-US"/>
          </a:p>
        </p:txBody>
      </p:sp>
      <p:sp>
        <p:nvSpPr>
          <p:cNvPr id="6" name="Slide Number Placeholder 5"/>
          <p:cNvSpPr>
            <a:spLocks noGrp="1"/>
          </p:cNvSpPr>
          <p:nvPr>
            <p:ph type="sldNum" sz="quarter" idx="12"/>
          </p:nvPr>
        </p:nvSpPr>
        <p:spPr/>
        <p:txBody>
          <a:bodyPr/>
          <a:lstStyle/>
          <a:p>
            <a:fld id="{1932AE91-B5D3-425C-8C7E-1E052508A5CE}" type="slidenum">
              <a:rPr lang="en-US" altLang="en-US" smtClean="0"/>
              <a:pPr/>
              <a:t>‹#›</a:t>
            </a:fld>
            <a:endParaRPr lang="en-US" altLang="en-US"/>
          </a:p>
        </p:txBody>
      </p:sp>
    </p:spTree>
    <p:extLst>
      <p:ext uri="{BB962C8B-B14F-4D97-AF65-F5344CB8AC3E}">
        <p14:creationId xmlns:p14="http://schemas.microsoft.com/office/powerpoint/2010/main" val="20084575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2EF7CDC1-5940-4956-908A-61239EE39CDD}" type="slidenum">
              <a:rPr lang="en-US" altLang="en-US" smtClean="0"/>
              <a:pPr/>
              <a:t>‹#›</a:t>
            </a:fld>
            <a:endParaRPr lang="en-US" altLang="en-US"/>
          </a:p>
        </p:txBody>
      </p:sp>
    </p:spTree>
    <p:extLst>
      <p:ext uri="{BB962C8B-B14F-4D97-AF65-F5344CB8AC3E}">
        <p14:creationId xmlns:p14="http://schemas.microsoft.com/office/powerpoint/2010/main" val="210706496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endParaRPr lang="en-US" altLang="en-US"/>
          </a:p>
        </p:txBody>
      </p:sp>
      <p:sp>
        <p:nvSpPr>
          <p:cNvPr id="8" name="Footer Placeholder 7"/>
          <p:cNvSpPr>
            <a:spLocks noGrp="1"/>
          </p:cNvSpPr>
          <p:nvPr>
            <p:ph type="ftr" sz="quarter" idx="11"/>
          </p:nvPr>
        </p:nvSpPr>
        <p:spPr/>
        <p:txBody>
          <a:bodyPr/>
          <a:lstStyle/>
          <a:p>
            <a:endParaRPr lang="en-US" altLang="en-US"/>
          </a:p>
        </p:txBody>
      </p:sp>
      <p:sp>
        <p:nvSpPr>
          <p:cNvPr id="9" name="Slide Number Placeholder 8"/>
          <p:cNvSpPr>
            <a:spLocks noGrp="1"/>
          </p:cNvSpPr>
          <p:nvPr>
            <p:ph type="sldNum" sz="quarter" idx="12"/>
          </p:nvPr>
        </p:nvSpPr>
        <p:spPr/>
        <p:txBody>
          <a:bodyPr/>
          <a:lstStyle/>
          <a:p>
            <a:fld id="{3B11230D-A709-4AB6-8537-CC0FD38D4854}" type="slidenum">
              <a:rPr lang="en-US" altLang="en-US" smtClean="0"/>
              <a:pPr/>
              <a:t>‹#›</a:t>
            </a:fld>
            <a:endParaRPr lang="en-US" altLang="en-US"/>
          </a:p>
        </p:txBody>
      </p:sp>
    </p:spTree>
    <p:extLst>
      <p:ext uri="{BB962C8B-B14F-4D97-AF65-F5344CB8AC3E}">
        <p14:creationId xmlns:p14="http://schemas.microsoft.com/office/powerpoint/2010/main" val="17362337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ltLang="en-US"/>
          </a:p>
        </p:txBody>
      </p:sp>
      <p:sp>
        <p:nvSpPr>
          <p:cNvPr id="4" name="Footer Placeholder 3"/>
          <p:cNvSpPr>
            <a:spLocks noGrp="1"/>
          </p:cNvSpPr>
          <p:nvPr>
            <p:ph type="ftr" sz="quarter" idx="11"/>
          </p:nvPr>
        </p:nvSpPr>
        <p:spPr/>
        <p:txBody>
          <a:bodyPr/>
          <a:lstStyle/>
          <a:p>
            <a:endParaRPr lang="en-US" altLang="en-US"/>
          </a:p>
        </p:txBody>
      </p:sp>
      <p:sp>
        <p:nvSpPr>
          <p:cNvPr id="5" name="Slide Number Placeholder 4"/>
          <p:cNvSpPr>
            <a:spLocks noGrp="1"/>
          </p:cNvSpPr>
          <p:nvPr>
            <p:ph type="sldNum" sz="quarter" idx="12"/>
          </p:nvPr>
        </p:nvSpPr>
        <p:spPr/>
        <p:txBody>
          <a:bodyPr/>
          <a:lstStyle/>
          <a:p>
            <a:fld id="{A3DE3864-F224-4B8D-96D8-6AAB4A721E5E}" type="slidenum">
              <a:rPr lang="en-US" altLang="en-US" smtClean="0"/>
              <a:pPr/>
              <a:t>‹#›</a:t>
            </a:fld>
            <a:endParaRPr lang="en-US" altLang="en-US"/>
          </a:p>
        </p:txBody>
      </p:sp>
    </p:spTree>
    <p:extLst>
      <p:ext uri="{BB962C8B-B14F-4D97-AF65-F5344CB8AC3E}">
        <p14:creationId xmlns:p14="http://schemas.microsoft.com/office/powerpoint/2010/main" val="24883554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ltLang="en-US"/>
          </a:p>
        </p:txBody>
      </p:sp>
      <p:sp>
        <p:nvSpPr>
          <p:cNvPr id="3" name="Footer Placeholder 2"/>
          <p:cNvSpPr>
            <a:spLocks noGrp="1"/>
          </p:cNvSpPr>
          <p:nvPr>
            <p:ph type="ftr" sz="quarter" idx="11"/>
          </p:nvPr>
        </p:nvSpPr>
        <p:spPr/>
        <p:txBody>
          <a:bodyPr/>
          <a:lstStyle/>
          <a:p>
            <a:endParaRPr lang="en-US" altLang="en-US"/>
          </a:p>
        </p:txBody>
      </p:sp>
      <p:sp>
        <p:nvSpPr>
          <p:cNvPr id="4" name="Slide Number Placeholder 3"/>
          <p:cNvSpPr>
            <a:spLocks noGrp="1"/>
          </p:cNvSpPr>
          <p:nvPr>
            <p:ph type="sldNum" sz="quarter" idx="12"/>
          </p:nvPr>
        </p:nvSpPr>
        <p:spPr/>
        <p:txBody>
          <a:bodyPr/>
          <a:lstStyle/>
          <a:p>
            <a:fld id="{13E98CAB-F289-4D98-825E-B17A5DB678BA}" type="slidenum">
              <a:rPr lang="en-US" altLang="en-US" smtClean="0"/>
              <a:pPr/>
              <a:t>‹#›</a:t>
            </a:fld>
            <a:endParaRPr lang="en-US" altLang="en-US"/>
          </a:p>
        </p:txBody>
      </p:sp>
    </p:spTree>
    <p:extLst>
      <p:ext uri="{BB962C8B-B14F-4D97-AF65-F5344CB8AC3E}">
        <p14:creationId xmlns:p14="http://schemas.microsoft.com/office/powerpoint/2010/main" val="7284980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EA1CED23-F040-4F3A-B997-7BBB37665C91}" type="slidenum">
              <a:rPr lang="en-US" altLang="en-US" smtClean="0"/>
              <a:pPr/>
              <a:t>‹#›</a:t>
            </a:fld>
            <a:endParaRPr lang="en-US" altLang="en-US"/>
          </a:p>
        </p:txBody>
      </p:sp>
    </p:spTree>
    <p:extLst>
      <p:ext uri="{BB962C8B-B14F-4D97-AF65-F5344CB8AC3E}">
        <p14:creationId xmlns:p14="http://schemas.microsoft.com/office/powerpoint/2010/main" val="41313582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endParaRPr lang="en-US" altLang="en-US"/>
          </a:p>
        </p:txBody>
      </p:sp>
      <p:sp>
        <p:nvSpPr>
          <p:cNvPr id="6" name="Footer Placeholder 5"/>
          <p:cNvSpPr>
            <a:spLocks noGrp="1"/>
          </p:cNvSpPr>
          <p:nvPr>
            <p:ph type="ftr" sz="quarter" idx="11"/>
          </p:nvPr>
        </p:nvSpPr>
        <p:spPr/>
        <p:txBody>
          <a:bodyPr/>
          <a:lstStyle/>
          <a:p>
            <a:endParaRPr lang="en-US" altLang="en-US"/>
          </a:p>
        </p:txBody>
      </p:sp>
      <p:sp>
        <p:nvSpPr>
          <p:cNvPr id="7" name="Slide Number Placeholder 6"/>
          <p:cNvSpPr>
            <a:spLocks noGrp="1"/>
          </p:cNvSpPr>
          <p:nvPr>
            <p:ph type="sldNum" sz="quarter" idx="12"/>
          </p:nvPr>
        </p:nvSpPr>
        <p:spPr/>
        <p:txBody>
          <a:bodyPr/>
          <a:lstStyle/>
          <a:p>
            <a:fld id="{9C4A1C1C-B090-458E-BB76-1B9507CB5427}" type="slidenum">
              <a:rPr lang="en-US" altLang="en-US" smtClean="0"/>
              <a:pPr/>
              <a:t>‹#›</a:t>
            </a:fld>
            <a:endParaRPr lang="en-US" altLang="en-US"/>
          </a:p>
        </p:txBody>
      </p:sp>
    </p:spTree>
    <p:extLst>
      <p:ext uri="{BB962C8B-B14F-4D97-AF65-F5344CB8AC3E}">
        <p14:creationId xmlns:p14="http://schemas.microsoft.com/office/powerpoint/2010/main" val="21987999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endParaRPr lang="en-US"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CC9CCC3-6B13-4EE4-A3A1-C0796E8A5B42}" type="slidenum">
              <a:rPr lang="en-US" altLang="en-US" smtClean="0"/>
              <a:pPr/>
              <a:t>‹#›</a:t>
            </a:fld>
            <a:endParaRPr lang="en-US" altLang="en-US"/>
          </a:p>
        </p:txBody>
      </p:sp>
    </p:spTree>
    <p:extLst>
      <p:ext uri="{BB962C8B-B14F-4D97-AF65-F5344CB8AC3E}">
        <p14:creationId xmlns:p14="http://schemas.microsoft.com/office/powerpoint/2010/main" val="120964338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FB6B104-6866-3C23-6233-42F88F7188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1493" y="0"/>
            <a:ext cx="10409013" cy="6858000"/>
          </a:xfrm>
          <a:prstGeom prst="rect">
            <a:avLst/>
          </a:prstGeom>
        </p:spPr>
      </p:pic>
    </p:spTree>
    <p:extLst>
      <p:ext uri="{BB962C8B-B14F-4D97-AF65-F5344CB8AC3E}">
        <p14:creationId xmlns:p14="http://schemas.microsoft.com/office/powerpoint/2010/main" val="31944732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52" name="Object 4">
            <a:extLst>
              <a:ext uri="{FF2B5EF4-FFF2-40B4-BE49-F238E27FC236}">
                <a16:creationId xmlns:a16="http://schemas.microsoft.com/office/drawing/2014/main" id="{255EE6BD-A84B-2F69-774F-C40EC63A9D44}"/>
              </a:ext>
            </a:extLst>
          </p:cNvPr>
          <p:cNvGraphicFramePr>
            <a:graphicFrameLocks noChangeAspect="1"/>
          </p:cNvGraphicFramePr>
          <p:nvPr/>
        </p:nvGraphicFramePr>
        <p:xfrm>
          <a:off x="1295400" y="381000"/>
          <a:ext cx="9601200" cy="6400800"/>
        </p:xfrm>
        <a:graphic>
          <a:graphicData uri="http://schemas.openxmlformats.org/presentationml/2006/ole">
            <mc:AlternateContent xmlns:mc="http://schemas.openxmlformats.org/markup-compatibility/2006">
              <mc:Choice xmlns:v="urn:schemas-microsoft-com:vml" Requires="v">
                <p:oleObj name="Acrobat Document" r:id="rId3" imgW="24685714" imgH="16457143" progId="AcroExch.Document.7">
                  <p:embed/>
                </p:oleObj>
              </mc:Choice>
              <mc:Fallback>
                <p:oleObj name="Acrobat Document" r:id="rId3" imgW="24685714" imgH="16457143" progId="AcroExch.Document.7">
                  <p:embed/>
                  <p:pic>
                    <p:nvPicPr>
                      <p:cNvPr id="0" name="Object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5400" y="381000"/>
                        <a:ext cx="9601200" cy="640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2053" name="Rectangle 5">
            <a:extLst>
              <a:ext uri="{FF2B5EF4-FFF2-40B4-BE49-F238E27FC236}">
                <a16:creationId xmlns:a16="http://schemas.microsoft.com/office/drawing/2014/main" id="{D9F3861F-F190-720C-431B-39B6B8BE59A1}"/>
              </a:ext>
            </a:extLst>
          </p:cNvPr>
          <p:cNvSpPr>
            <a:spLocks noChangeArrowheads="1"/>
          </p:cNvSpPr>
          <p:nvPr/>
        </p:nvSpPr>
        <p:spPr bwMode="auto">
          <a:xfrm>
            <a:off x="4800600" y="2438400"/>
            <a:ext cx="3352800" cy="1143000"/>
          </a:xfrm>
          <a:prstGeom prst="rect">
            <a:avLst/>
          </a:prstGeom>
          <a:noFill/>
          <a:ln w="19050">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4" name="Text Box 6">
            <a:extLst>
              <a:ext uri="{FF2B5EF4-FFF2-40B4-BE49-F238E27FC236}">
                <a16:creationId xmlns:a16="http://schemas.microsoft.com/office/drawing/2014/main" id="{F0E1F406-5F69-B336-39D3-105823B1374A}"/>
              </a:ext>
            </a:extLst>
          </p:cNvPr>
          <p:cNvSpPr txBox="1">
            <a:spLocks noChangeArrowheads="1"/>
          </p:cNvSpPr>
          <p:nvPr/>
        </p:nvSpPr>
        <p:spPr bwMode="auto">
          <a:xfrm>
            <a:off x="3505200" y="1447800"/>
            <a:ext cx="243840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Indicated area for 2009 fill permit</a:t>
            </a:r>
          </a:p>
        </p:txBody>
      </p:sp>
      <p:sp>
        <p:nvSpPr>
          <p:cNvPr id="2055" name="AutoShape 7">
            <a:extLst>
              <a:ext uri="{FF2B5EF4-FFF2-40B4-BE49-F238E27FC236}">
                <a16:creationId xmlns:a16="http://schemas.microsoft.com/office/drawing/2014/main" id="{E11483B7-91D2-D25D-FA63-82728C5060DF}"/>
              </a:ext>
            </a:extLst>
          </p:cNvPr>
          <p:cNvSpPr>
            <a:spLocks noChangeArrowheads="1"/>
          </p:cNvSpPr>
          <p:nvPr/>
        </p:nvSpPr>
        <p:spPr bwMode="auto">
          <a:xfrm rot="3512559">
            <a:off x="5295900" y="1943100"/>
            <a:ext cx="762000" cy="381000"/>
          </a:xfrm>
          <a:prstGeom prst="rightArrow">
            <a:avLst>
              <a:gd name="adj1" fmla="val 50000"/>
              <a:gd name="adj2" fmla="val 5000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6" name="Text Box 8">
            <a:extLst>
              <a:ext uri="{FF2B5EF4-FFF2-40B4-BE49-F238E27FC236}">
                <a16:creationId xmlns:a16="http://schemas.microsoft.com/office/drawing/2014/main" id="{428EC09F-2BB1-D6EB-771D-97B69651770F}"/>
              </a:ext>
            </a:extLst>
          </p:cNvPr>
          <p:cNvSpPr txBox="1">
            <a:spLocks noChangeArrowheads="1"/>
          </p:cNvSpPr>
          <p:nvPr/>
        </p:nvSpPr>
        <p:spPr bwMode="auto">
          <a:xfrm>
            <a:off x="1828800" y="762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Old English Text MT" panose="03040902040508030806" pitchFamily="66" charset="0"/>
              </a:rPr>
              <a:t>Maplewood Cemetery</a:t>
            </a:r>
            <a:r>
              <a:rPr lang="en-US" altLang="en-US"/>
              <a:t> – 2009 Expansion Project</a:t>
            </a:r>
          </a:p>
        </p:txBody>
      </p:sp>
      <p:sp>
        <p:nvSpPr>
          <p:cNvPr id="2057" name="Rectangle 9">
            <a:extLst>
              <a:ext uri="{FF2B5EF4-FFF2-40B4-BE49-F238E27FC236}">
                <a16:creationId xmlns:a16="http://schemas.microsoft.com/office/drawing/2014/main" id="{42C99F5D-1366-8079-E377-FC714C2A54C7}"/>
              </a:ext>
            </a:extLst>
          </p:cNvPr>
          <p:cNvSpPr>
            <a:spLocks noChangeArrowheads="1"/>
          </p:cNvSpPr>
          <p:nvPr/>
        </p:nvSpPr>
        <p:spPr bwMode="auto">
          <a:xfrm>
            <a:off x="4953000" y="3581400"/>
            <a:ext cx="3581400" cy="2362200"/>
          </a:xfrm>
          <a:prstGeom prst="rect">
            <a:avLst/>
          </a:prstGeom>
          <a:noFill/>
          <a:ln w="19050">
            <a:solidFill>
              <a:srgbClr val="00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58" name="Text Box 10">
            <a:extLst>
              <a:ext uri="{FF2B5EF4-FFF2-40B4-BE49-F238E27FC236}">
                <a16:creationId xmlns:a16="http://schemas.microsoft.com/office/drawing/2014/main" id="{05F973FC-5C95-CAFD-42CD-78A1A5D09D39}"/>
              </a:ext>
            </a:extLst>
          </p:cNvPr>
          <p:cNvSpPr txBox="1">
            <a:spLocks noChangeArrowheads="1"/>
          </p:cNvSpPr>
          <p:nvPr/>
        </p:nvSpPr>
        <p:spPr bwMode="auto">
          <a:xfrm>
            <a:off x="6096000" y="4191000"/>
            <a:ext cx="1447800" cy="7386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t>Existing Developed Cemetery</a:t>
            </a:r>
          </a:p>
        </p:txBody>
      </p:sp>
      <p:sp>
        <p:nvSpPr>
          <p:cNvPr id="2059" name="Rectangle 11">
            <a:extLst>
              <a:ext uri="{FF2B5EF4-FFF2-40B4-BE49-F238E27FC236}">
                <a16:creationId xmlns:a16="http://schemas.microsoft.com/office/drawing/2014/main" id="{81EBF3CB-8425-56E2-6CCB-52E2FE4D65D6}"/>
              </a:ext>
            </a:extLst>
          </p:cNvPr>
          <p:cNvSpPr>
            <a:spLocks noChangeArrowheads="1"/>
          </p:cNvSpPr>
          <p:nvPr/>
        </p:nvSpPr>
        <p:spPr bwMode="auto">
          <a:xfrm>
            <a:off x="3733800" y="3810000"/>
            <a:ext cx="1219200" cy="21336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60" name="Text Box 12">
            <a:extLst>
              <a:ext uri="{FF2B5EF4-FFF2-40B4-BE49-F238E27FC236}">
                <a16:creationId xmlns:a16="http://schemas.microsoft.com/office/drawing/2014/main" id="{E58987CB-FB2A-95A9-82E1-1E6509017565}"/>
              </a:ext>
            </a:extLst>
          </p:cNvPr>
          <p:cNvSpPr txBox="1">
            <a:spLocks noChangeArrowheads="1"/>
          </p:cNvSpPr>
          <p:nvPr/>
        </p:nvSpPr>
        <p:spPr bwMode="auto">
          <a:xfrm>
            <a:off x="3657600" y="4343401"/>
            <a:ext cx="1447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t>2008 – Completed Expansion Project North Area</a:t>
            </a:r>
          </a:p>
        </p:txBody>
      </p:sp>
      <p:sp>
        <p:nvSpPr>
          <p:cNvPr id="2061" name="Text Box 13">
            <a:extLst>
              <a:ext uri="{FF2B5EF4-FFF2-40B4-BE49-F238E27FC236}">
                <a16:creationId xmlns:a16="http://schemas.microsoft.com/office/drawing/2014/main" id="{49BF7810-850E-4FA9-0DF9-04E544AE8BA4}"/>
              </a:ext>
            </a:extLst>
          </p:cNvPr>
          <p:cNvSpPr txBox="1">
            <a:spLocks noChangeArrowheads="1"/>
          </p:cNvSpPr>
          <p:nvPr/>
        </p:nvSpPr>
        <p:spPr bwMode="auto">
          <a:xfrm>
            <a:off x="8229600" y="2667001"/>
            <a:ext cx="1447800" cy="116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400" b="1"/>
              <a:t>2008 – Completed Expansion Project South Area</a:t>
            </a:r>
          </a:p>
        </p:txBody>
      </p:sp>
      <p:sp>
        <p:nvSpPr>
          <p:cNvPr id="2062" name="Rectangle 14">
            <a:extLst>
              <a:ext uri="{FF2B5EF4-FFF2-40B4-BE49-F238E27FC236}">
                <a16:creationId xmlns:a16="http://schemas.microsoft.com/office/drawing/2014/main" id="{34927713-EA96-C15B-E4C9-F5F62B2ADF36}"/>
              </a:ext>
            </a:extLst>
          </p:cNvPr>
          <p:cNvSpPr>
            <a:spLocks noChangeArrowheads="1"/>
          </p:cNvSpPr>
          <p:nvPr/>
        </p:nvSpPr>
        <p:spPr bwMode="auto">
          <a:xfrm>
            <a:off x="8153400" y="2438400"/>
            <a:ext cx="1676400" cy="1676400"/>
          </a:xfrm>
          <a:prstGeom prst="rect">
            <a:avLst/>
          </a:prstGeom>
          <a:noFill/>
          <a:ln w="28575">
            <a:solidFill>
              <a:srgbClr val="00FF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a:extLst>
              <a:ext uri="{FF2B5EF4-FFF2-40B4-BE49-F238E27FC236}">
                <a16:creationId xmlns:a16="http://schemas.microsoft.com/office/drawing/2014/main" id="{0C8E1D62-D376-0DD4-FEBF-4FAE1EE395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0" y="2590801"/>
            <a:ext cx="8458200" cy="2874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49" name="Text Box 5">
            <a:extLst>
              <a:ext uri="{FF2B5EF4-FFF2-40B4-BE49-F238E27FC236}">
                <a16:creationId xmlns:a16="http://schemas.microsoft.com/office/drawing/2014/main" id="{0D7D2E89-439E-87BE-A9D4-F499927421CC}"/>
              </a:ext>
            </a:extLst>
          </p:cNvPr>
          <p:cNvSpPr txBox="1">
            <a:spLocks noChangeArrowheads="1"/>
          </p:cNvSpPr>
          <p:nvPr/>
        </p:nvSpPr>
        <p:spPr bwMode="auto">
          <a:xfrm>
            <a:off x="2057400" y="762001"/>
            <a:ext cx="8382000" cy="1463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1000" dirty="0"/>
              <a:t>East area fill required to complete submitted Master Plan. Area size is approximately 650’ x 180’.</a:t>
            </a:r>
          </a:p>
          <a:p>
            <a:pPr>
              <a:spcBef>
                <a:spcPct val="50000"/>
              </a:spcBef>
            </a:pPr>
            <a:r>
              <a:rPr lang="en-US" altLang="en-US" sz="1000" dirty="0"/>
              <a:t>Fill required to raise east area 3 to 4 feet, in gradual grade to center, as shown below.</a:t>
            </a:r>
          </a:p>
          <a:p>
            <a:pPr>
              <a:spcBef>
                <a:spcPct val="50000"/>
              </a:spcBef>
            </a:pPr>
            <a:r>
              <a:rPr lang="en-US" altLang="en-US" sz="1000" dirty="0"/>
              <a:t>The berm that is currently along the existing east road is topsoil that will be spread over the new fill to complete the east area grading.</a:t>
            </a:r>
          </a:p>
          <a:p>
            <a:pPr>
              <a:spcBef>
                <a:spcPct val="50000"/>
              </a:spcBef>
            </a:pPr>
            <a:r>
              <a:rPr lang="en-US" altLang="en-US" sz="1000" dirty="0"/>
              <a:t>The drainage system shown along the existing east road is complete. The construction access road has been upgraded to millings to reduce the dirt tracked from the trucks to Middle Road. Villager Construction will be the primary contractor.</a:t>
            </a:r>
          </a:p>
          <a:p>
            <a:pPr>
              <a:spcBef>
                <a:spcPct val="50000"/>
              </a:spcBef>
            </a:pPr>
            <a:r>
              <a:rPr lang="en-US" altLang="en-US" sz="1000" dirty="0"/>
              <a:t>The completed north and south 2008 expansion projects have been 100% stabilized. The SWPP plan remains in place and inspections will change from the current once a month, to the required once a week schedule once work is resumed in the April-May 2009 timeframe.</a:t>
            </a:r>
          </a:p>
        </p:txBody>
      </p:sp>
      <p:sp>
        <p:nvSpPr>
          <p:cNvPr id="6150" name="Text Box 6">
            <a:extLst>
              <a:ext uri="{FF2B5EF4-FFF2-40B4-BE49-F238E27FC236}">
                <a16:creationId xmlns:a16="http://schemas.microsoft.com/office/drawing/2014/main" id="{F146B960-DF43-76A9-818D-843FF1946F3A}"/>
              </a:ext>
            </a:extLst>
          </p:cNvPr>
          <p:cNvSpPr txBox="1">
            <a:spLocks noChangeArrowheads="1"/>
          </p:cNvSpPr>
          <p:nvPr/>
        </p:nvSpPr>
        <p:spPr bwMode="auto">
          <a:xfrm>
            <a:off x="3962400" y="5715001"/>
            <a:ext cx="1905000" cy="396875"/>
          </a:xfrm>
          <a:prstGeom prst="rect">
            <a:avLst/>
          </a:prstGeom>
          <a:solidFill>
            <a:srgbClr val="CCFFCC"/>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spcBef>
                <a:spcPct val="50000"/>
              </a:spcBef>
            </a:pPr>
            <a:r>
              <a:rPr lang="en-US" altLang="en-US" sz="1000"/>
              <a:t>New drainage system completed in 2008</a:t>
            </a:r>
          </a:p>
        </p:txBody>
      </p:sp>
      <p:sp>
        <p:nvSpPr>
          <p:cNvPr id="6151" name="AutoShape 7">
            <a:extLst>
              <a:ext uri="{FF2B5EF4-FFF2-40B4-BE49-F238E27FC236}">
                <a16:creationId xmlns:a16="http://schemas.microsoft.com/office/drawing/2014/main" id="{A4283B49-CE81-0648-58E2-BD999646F463}"/>
              </a:ext>
            </a:extLst>
          </p:cNvPr>
          <p:cNvSpPr>
            <a:spLocks noChangeArrowheads="1"/>
          </p:cNvSpPr>
          <p:nvPr/>
        </p:nvSpPr>
        <p:spPr bwMode="auto">
          <a:xfrm rot="16200000">
            <a:off x="4648200" y="5334000"/>
            <a:ext cx="495300" cy="190500"/>
          </a:xfrm>
          <a:prstGeom prst="rightArrow">
            <a:avLst>
              <a:gd name="adj1" fmla="val 50000"/>
              <a:gd name="adj2" fmla="val 65000"/>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2" name="Rectangle 8">
            <a:extLst>
              <a:ext uri="{FF2B5EF4-FFF2-40B4-BE49-F238E27FC236}">
                <a16:creationId xmlns:a16="http://schemas.microsoft.com/office/drawing/2014/main" id="{652CC1FE-42FC-4474-C335-B8DDDCE78A0B}"/>
              </a:ext>
            </a:extLst>
          </p:cNvPr>
          <p:cNvSpPr>
            <a:spLocks noChangeArrowheads="1"/>
          </p:cNvSpPr>
          <p:nvPr/>
        </p:nvSpPr>
        <p:spPr bwMode="auto">
          <a:xfrm>
            <a:off x="2286000" y="2895600"/>
            <a:ext cx="7315200" cy="2057400"/>
          </a:xfrm>
          <a:prstGeom prst="rect">
            <a:avLst/>
          </a:prstGeom>
          <a:noFill/>
          <a:ln w="28575">
            <a:solidFill>
              <a:srgbClr val="FF0000"/>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153" name="Text Box 9">
            <a:extLst>
              <a:ext uri="{FF2B5EF4-FFF2-40B4-BE49-F238E27FC236}">
                <a16:creationId xmlns:a16="http://schemas.microsoft.com/office/drawing/2014/main" id="{2E8BCCA3-2D14-0A7C-B274-C427BD282FFD}"/>
              </a:ext>
            </a:extLst>
          </p:cNvPr>
          <p:cNvSpPr txBox="1">
            <a:spLocks noChangeArrowheads="1"/>
          </p:cNvSpPr>
          <p:nvPr/>
        </p:nvSpPr>
        <p:spPr bwMode="auto">
          <a:xfrm>
            <a:off x="2209800" y="2528888"/>
            <a:ext cx="152400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a:t>East Area</a:t>
            </a:r>
          </a:p>
        </p:txBody>
      </p:sp>
      <p:sp>
        <p:nvSpPr>
          <p:cNvPr id="6154" name="Text Box 10">
            <a:extLst>
              <a:ext uri="{FF2B5EF4-FFF2-40B4-BE49-F238E27FC236}">
                <a16:creationId xmlns:a16="http://schemas.microsoft.com/office/drawing/2014/main" id="{CCE15F89-2F85-E8B9-31DD-967DE4BD7797}"/>
              </a:ext>
            </a:extLst>
          </p:cNvPr>
          <p:cNvSpPr txBox="1">
            <a:spLocks noChangeArrowheads="1"/>
          </p:cNvSpPr>
          <p:nvPr/>
        </p:nvSpPr>
        <p:spPr bwMode="auto">
          <a:xfrm>
            <a:off x="1981200" y="304800"/>
            <a:ext cx="6019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r>
              <a:rPr lang="en-US" altLang="en-US" sz="2400">
                <a:latin typeface="Old English Text MT" panose="03040902040508030806" pitchFamily="66" charset="0"/>
              </a:rPr>
              <a:t>Maplewood Cemetery</a:t>
            </a:r>
            <a:r>
              <a:rPr lang="en-US" altLang="en-US"/>
              <a:t> – 2009 Expansion Project</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E87CC52-7D32-9696-12B5-0F30D699C29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046" y="0"/>
            <a:ext cx="10353907" cy="6858000"/>
          </a:xfrm>
          <a:prstGeom prst="rect">
            <a:avLst/>
          </a:prstGeom>
        </p:spPr>
      </p:pic>
    </p:spTree>
    <p:extLst>
      <p:ext uri="{BB962C8B-B14F-4D97-AF65-F5344CB8AC3E}">
        <p14:creationId xmlns:p14="http://schemas.microsoft.com/office/powerpoint/2010/main" val="23067535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E064C91-84F2-3C71-D893-A29D2046FC3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74648" y="388620"/>
            <a:ext cx="9442704" cy="6080760"/>
          </a:xfrm>
          <a:prstGeom prst="rect">
            <a:avLst/>
          </a:prstGeom>
        </p:spPr>
      </p:pic>
    </p:spTree>
    <p:extLst>
      <p:ext uri="{BB962C8B-B14F-4D97-AF65-F5344CB8AC3E}">
        <p14:creationId xmlns:p14="http://schemas.microsoft.com/office/powerpoint/2010/main" val="36663299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58ED3C3-FE0B-6296-A4B0-55FC0333D9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81107">
            <a:off x="1524000" y="456548"/>
            <a:ext cx="9144000" cy="2890279"/>
          </a:xfrm>
          <a:prstGeom prst="rect">
            <a:avLst/>
          </a:prstGeom>
        </p:spPr>
      </p:pic>
      <p:pic>
        <p:nvPicPr>
          <p:cNvPr id="5" name="Picture 4">
            <a:extLst>
              <a:ext uri="{FF2B5EF4-FFF2-40B4-BE49-F238E27FC236}">
                <a16:creationId xmlns:a16="http://schemas.microsoft.com/office/drawing/2014/main" id="{8CF9B7EB-3101-5856-E3A9-07220A7BA1C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1150" y="3456709"/>
            <a:ext cx="9029700" cy="2919984"/>
          </a:xfrm>
          <a:prstGeom prst="rect">
            <a:avLst/>
          </a:prstGeom>
        </p:spPr>
      </p:pic>
      <p:sp>
        <p:nvSpPr>
          <p:cNvPr id="6" name="TextBox 5">
            <a:extLst>
              <a:ext uri="{FF2B5EF4-FFF2-40B4-BE49-F238E27FC236}">
                <a16:creationId xmlns:a16="http://schemas.microsoft.com/office/drawing/2014/main" id="{0443D8AB-E7E0-F578-43C9-577E32F860D4}"/>
              </a:ext>
            </a:extLst>
          </p:cNvPr>
          <p:cNvSpPr txBox="1"/>
          <p:nvPr/>
        </p:nvSpPr>
        <p:spPr>
          <a:xfrm>
            <a:off x="5143500" y="5757336"/>
            <a:ext cx="457200" cy="276999"/>
          </a:xfrm>
          <a:prstGeom prst="rect">
            <a:avLst/>
          </a:prstGeom>
          <a:noFill/>
        </p:spPr>
        <p:txBody>
          <a:bodyPr wrap="square" rtlCol="0">
            <a:spAutoFit/>
          </a:bodyPr>
          <a:lstStyle/>
          <a:p>
            <a:r>
              <a:rPr lang="en-US" sz="1200" dirty="0">
                <a:solidFill>
                  <a:srgbClr val="FF0000"/>
                </a:solidFill>
              </a:rPr>
              <a:t>532</a:t>
            </a:r>
          </a:p>
        </p:txBody>
      </p:sp>
      <p:sp>
        <p:nvSpPr>
          <p:cNvPr id="7" name="TextBox 6">
            <a:extLst>
              <a:ext uri="{FF2B5EF4-FFF2-40B4-BE49-F238E27FC236}">
                <a16:creationId xmlns:a16="http://schemas.microsoft.com/office/drawing/2014/main" id="{3F79411D-850C-7DCF-2640-F7FABAD4DE90}"/>
              </a:ext>
            </a:extLst>
          </p:cNvPr>
          <p:cNvSpPr txBox="1"/>
          <p:nvPr/>
        </p:nvSpPr>
        <p:spPr>
          <a:xfrm>
            <a:off x="5143500" y="5452530"/>
            <a:ext cx="457200" cy="276999"/>
          </a:xfrm>
          <a:prstGeom prst="rect">
            <a:avLst/>
          </a:prstGeom>
          <a:noFill/>
        </p:spPr>
        <p:txBody>
          <a:bodyPr wrap="square" rtlCol="0">
            <a:spAutoFit/>
          </a:bodyPr>
          <a:lstStyle/>
          <a:p>
            <a:r>
              <a:rPr lang="en-US" sz="1200" dirty="0">
                <a:solidFill>
                  <a:srgbClr val="FF0000"/>
                </a:solidFill>
              </a:rPr>
              <a:t>534</a:t>
            </a:r>
          </a:p>
        </p:txBody>
      </p:sp>
      <p:sp>
        <p:nvSpPr>
          <p:cNvPr id="8" name="TextBox 7">
            <a:extLst>
              <a:ext uri="{FF2B5EF4-FFF2-40B4-BE49-F238E27FC236}">
                <a16:creationId xmlns:a16="http://schemas.microsoft.com/office/drawing/2014/main" id="{DB5D3797-484A-C781-E1D2-9EBC7F21E1E3}"/>
              </a:ext>
            </a:extLst>
          </p:cNvPr>
          <p:cNvSpPr txBox="1"/>
          <p:nvPr/>
        </p:nvSpPr>
        <p:spPr>
          <a:xfrm>
            <a:off x="5143500" y="5075769"/>
            <a:ext cx="457200" cy="368686"/>
          </a:xfrm>
          <a:prstGeom prst="rect">
            <a:avLst/>
          </a:prstGeom>
          <a:noFill/>
        </p:spPr>
        <p:txBody>
          <a:bodyPr wrap="square" rtlCol="0">
            <a:spAutoFit/>
          </a:bodyPr>
          <a:lstStyle/>
          <a:p>
            <a:r>
              <a:rPr lang="en-US" sz="1200" dirty="0">
                <a:solidFill>
                  <a:srgbClr val="FF0000"/>
                </a:solidFill>
              </a:rPr>
              <a:t>536</a:t>
            </a:r>
          </a:p>
        </p:txBody>
      </p:sp>
      <p:sp>
        <p:nvSpPr>
          <p:cNvPr id="9" name="TextBox 8">
            <a:extLst>
              <a:ext uri="{FF2B5EF4-FFF2-40B4-BE49-F238E27FC236}">
                <a16:creationId xmlns:a16="http://schemas.microsoft.com/office/drawing/2014/main" id="{3D7206E5-1BCF-60DB-CEEF-435685DA9DCD}"/>
              </a:ext>
            </a:extLst>
          </p:cNvPr>
          <p:cNvSpPr txBox="1"/>
          <p:nvPr/>
        </p:nvSpPr>
        <p:spPr>
          <a:xfrm>
            <a:off x="5143500" y="4267200"/>
            <a:ext cx="457200" cy="368686"/>
          </a:xfrm>
          <a:prstGeom prst="rect">
            <a:avLst/>
          </a:prstGeom>
          <a:noFill/>
        </p:spPr>
        <p:txBody>
          <a:bodyPr wrap="square" rtlCol="0">
            <a:spAutoFit/>
          </a:bodyPr>
          <a:lstStyle/>
          <a:p>
            <a:r>
              <a:rPr lang="en-US" sz="1200" dirty="0">
                <a:solidFill>
                  <a:srgbClr val="FF0000"/>
                </a:solidFill>
              </a:rPr>
              <a:t>536</a:t>
            </a:r>
          </a:p>
        </p:txBody>
      </p:sp>
      <p:sp>
        <p:nvSpPr>
          <p:cNvPr id="10" name="TextBox 9">
            <a:extLst>
              <a:ext uri="{FF2B5EF4-FFF2-40B4-BE49-F238E27FC236}">
                <a16:creationId xmlns:a16="http://schemas.microsoft.com/office/drawing/2014/main" id="{3C0993E0-9942-DC2A-00D6-6C238E9CCCEB}"/>
              </a:ext>
            </a:extLst>
          </p:cNvPr>
          <p:cNvSpPr txBox="1"/>
          <p:nvPr/>
        </p:nvSpPr>
        <p:spPr>
          <a:xfrm>
            <a:off x="2362200" y="5252330"/>
            <a:ext cx="457200" cy="276999"/>
          </a:xfrm>
          <a:prstGeom prst="rect">
            <a:avLst/>
          </a:prstGeom>
          <a:noFill/>
        </p:spPr>
        <p:txBody>
          <a:bodyPr wrap="square" rtlCol="0">
            <a:spAutoFit/>
          </a:bodyPr>
          <a:lstStyle/>
          <a:p>
            <a:r>
              <a:rPr lang="en-US" sz="1200" dirty="0">
                <a:solidFill>
                  <a:srgbClr val="FF0000"/>
                </a:solidFill>
              </a:rPr>
              <a:t>532</a:t>
            </a:r>
          </a:p>
        </p:txBody>
      </p:sp>
      <p:sp>
        <p:nvSpPr>
          <p:cNvPr id="11" name="TextBox 10">
            <a:extLst>
              <a:ext uri="{FF2B5EF4-FFF2-40B4-BE49-F238E27FC236}">
                <a16:creationId xmlns:a16="http://schemas.microsoft.com/office/drawing/2014/main" id="{7973A6E2-4F35-FB1E-8890-C1C506544602}"/>
              </a:ext>
            </a:extLst>
          </p:cNvPr>
          <p:cNvSpPr txBox="1"/>
          <p:nvPr/>
        </p:nvSpPr>
        <p:spPr>
          <a:xfrm>
            <a:off x="2971800" y="5121612"/>
            <a:ext cx="457200" cy="276999"/>
          </a:xfrm>
          <a:prstGeom prst="rect">
            <a:avLst/>
          </a:prstGeom>
          <a:noFill/>
        </p:spPr>
        <p:txBody>
          <a:bodyPr wrap="square" rtlCol="0">
            <a:spAutoFit/>
          </a:bodyPr>
          <a:lstStyle/>
          <a:p>
            <a:r>
              <a:rPr lang="en-US" sz="1200" dirty="0">
                <a:solidFill>
                  <a:srgbClr val="FF0000"/>
                </a:solidFill>
              </a:rPr>
              <a:t>534</a:t>
            </a:r>
          </a:p>
        </p:txBody>
      </p:sp>
      <p:sp>
        <p:nvSpPr>
          <p:cNvPr id="12" name="TextBox 11">
            <a:extLst>
              <a:ext uri="{FF2B5EF4-FFF2-40B4-BE49-F238E27FC236}">
                <a16:creationId xmlns:a16="http://schemas.microsoft.com/office/drawing/2014/main" id="{2818F1BB-5979-547D-B2D2-D7C54FCB7040}"/>
              </a:ext>
            </a:extLst>
          </p:cNvPr>
          <p:cNvSpPr txBox="1"/>
          <p:nvPr/>
        </p:nvSpPr>
        <p:spPr>
          <a:xfrm>
            <a:off x="2133021" y="5814511"/>
            <a:ext cx="457200" cy="276999"/>
          </a:xfrm>
          <a:prstGeom prst="rect">
            <a:avLst/>
          </a:prstGeom>
          <a:noFill/>
        </p:spPr>
        <p:txBody>
          <a:bodyPr wrap="square" rtlCol="0">
            <a:spAutoFit/>
          </a:bodyPr>
          <a:lstStyle/>
          <a:p>
            <a:r>
              <a:rPr lang="en-US" sz="1200" dirty="0">
                <a:solidFill>
                  <a:srgbClr val="FF0000"/>
                </a:solidFill>
              </a:rPr>
              <a:t>530</a:t>
            </a:r>
          </a:p>
        </p:txBody>
      </p:sp>
      <p:sp>
        <p:nvSpPr>
          <p:cNvPr id="13" name="TextBox 12">
            <a:extLst>
              <a:ext uri="{FF2B5EF4-FFF2-40B4-BE49-F238E27FC236}">
                <a16:creationId xmlns:a16="http://schemas.microsoft.com/office/drawing/2014/main" id="{D0C0BBF0-4385-CF83-7D8C-B1CFC036B94E}"/>
              </a:ext>
            </a:extLst>
          </p:cNvPr>
          <p:cNvSpPr txBox="1"/>
          <p:nvPr/>
        </p:nvSpPr>
        <p:spPr>
          <a:xfrm>
            <a:off x="8991600" y="4636465"/>
            <a:ext cx="457200" cy="368686"/>
          </a:xfrm>
          <a:prstGeom prst="rect">
            <a:avLst/>
          </a:prstGeom>
          <a:noFill/>
        </p:spPr>
        <p:txBody>
          <a:bodyPr wrap="square" rtlCol="0">
            <a:spAutoFit/>
          </a:bodyPr>
          <a:lstStyle/>
          <a:p>
            <a:r>
              <a:rPr lang="en-US" sz="1200" dirty="0">
                <a:solidFill>
                  <a:srgbClr val="FF0000"/>
                </a:solidFill>
              </a:rPr>
              <a:t>536</a:t>
            </a:r>
          </a:p>
        </p:txBody>
      </p:sp>
      <p:sp>
        <p:nvSpPr>
          <p:cNvPr id="14" name="TextBox 13">
            <a:extLst>
              <a:ext uri="{FF2B5EF4-FFF2-40B4-BE49-F238E27FC236}">
                <a16:creationId xmlns:a16="http://schemas.microsoft.com/office/drawing/2014/main" id="{30F5CBC5-F015-E38A-85BA-C99F2A98A8C8}"/>
              </a:ext>
            </a:extLst>
          </p:cNvPr>
          <p:cNvSpPr txBox="1"/>
          <p:nvPr/>
        </p:nvSpPr>
        <p:spPr>
          <a:xfrm>
            <a:off x="9361590" y="5518002"/>
            <a:ext cx="457200" cy="276999"/>
          </a:xfrm>
          <a:prstGeom prst="rect">
            <a:avLst/>
          </a:prstGeom>
          <a:noFill/>
        </p:spPr>
        <p:txBody>
          <a:bodyPr wrap="square" rtlCol="0">
            <a:spAutoFit/>
          </a:bodyPr>
          <a:lstStyle/>
          <a:p>
            <a:r>
              <a:rPr lang="en-US" sz="1200" dirty="0">
                <a:solidFill>
                  <a:srgbClr val="FF0000"/>
                </a:solidFill>
              </a:rPr>
              <a:t>534</a:t>
            </a:r>
          </a:p>
        </p:txBody>
      </p:sp>
      <p:sp>
        <p:nvSpPr>
          <p:cNvPr id="15" name="TextBox 14">
            <a:extLst>
              <a:ext uri="{FF2B5EF4-FFF2-40B4-BE49-F238E27FC236}">
                <a16:creationId xmlns:a16="http://schemas.microsoft.com/office/drawing/2014/main" id="{18EAD009-9703-4E9E-2EF2-9DA358ED7AEE}"/>
              </a:ext>
            </a:extLst>
          </p:cNvPr>
          <p:cNvSpPr txBox="1"/>
          <p:nvPr/>
        </p:nvSpPr>
        <p:spPr>
          <a:xfrm>
            <a:off x="9677400" y="4260536"/>
            <a:ext cx="457200" cy="276999"/>
          </a:xfrm>
          <a:prstGeom prst="rect">
            <a:avLst/>
          </a:prstGeom>
          <a:noFill/>
        </p:spPr>
        <p:txBody>
          <a:bodyPr wrap="square" rtlCol="0">
            <a:spAutoFit/>
          </a:bodyPr>
          <a:lstStyle/>
          <a:p>
            <a:r>
              <a:rPr lang="en-US" sz="1200" dirty="0">
                <a:solidFill>
                  <a:srgbClr val="FF0000"/>
                </a:solidFill>
              </a:rPr>
              <a:t>532</a:t>
            </a:r>
          </a:p>
        </p:txBody>
      </p:sp>
      <p:sp>
        <p:nvSpPr>
          <p:cNvPr id="16" name="TextBox 15">
            <a:extLst>
              <a:ext uri="{FF2B5EF4-FFF2-40B4-BE49-F238E27FC236}">
                <a16:creationId xmlns:a16="http://schemas.microsoft.com/office/drawing/2014/main" id="{FBAE119B-E314-9AAB-F93C-86EBEEAD4E14}"/>
              </a:ext>
            </a:extLst>
          </p:cNvPr>
          <p:cNvSpPr txBox="1"/>
          <p:nvPr/>
        </p:nvSpPr>
        <p:spPr>
          <a:xfrm>
            <a:off x="6019800" y="2448479"/>
            <a:ext cx="457200" cy="276999"/>
          </a:xfrm>
          <a:prstGeom prst="rect">
            <a:avLst/>
          </a:prstGeom>
          <a:noFill/>
        </p:spPr>
        <p:txBody>
          <a:bodyPr wrap="square" rtlCol="0">
            <a:spAutoFit/>
          </a:bodyPr>
          <a:lstStyle/>
          <a:p>
            <a:r>
              <a:rPr lang="en-US" sz="1200" dirty="0">
                <a:solidFill>
                  <a:srgbClr val="FF0000"/>
                </a:solidFill>
              </a:rPr>
              <a:t>531</a:t>
            </a:r>
          </a:p>
        </p:txBody>
      </p:sp>
      <p:sp>
        <p:nvSpPr>
          <p:cNvPr id="17" name="TextBox 16">
            <a:extLst>
              <a:ext uri="{FF2B5EF4-FFF2-40B4-BE49-F238E27FC236}">
                <a16:creationId xmlns:a16="http://schemas.microsoft.com/office/drawing/2014/main" id="{9AA93B4D-42E5-EEA7-ED73-808B11C89F89}"/>
              </a:ext>
            </a:extLst>
          </p:cNvPr>
          <p:cNvSpPr txBox="1"/>
          <p:nvPr/>
        </p:nvSpPr>
        <p:spPr>
          <a:xfrm>
            <a:off x="4343400" y="1979426"/>
            <a:ext cx="457200" cy="276999"/>
          </a:xfrm>
          <a:prstGeom prst="rect">
            <a:avLst/>
          </a:prstGeom>
          <a:noFill/>
        </p:spPr>
        <p:txBody>
          <a:bodyPr wrap="square" rtlCol="0">
            <a:spAutoFit/>
          </a:bodyPr>
          <a:lstStyle/>
          <a:p>
            <a:r>
              <a:rPr lang="en-US" sz="1200" dirty="0">
                <a:solidFill>
                  <a:srgbClr val="FF0000"/>
                </a:solidFill>
              </a:rPr>
              <a:t>530</a:t>
            </a:r>
          </a:p>
        </p:txBody>
      </p:sp>
      <p:sp>
        <p:nvSpPr>
          <p:cNvPr id="18" name="TextBox 17">
            <a:extLst>
              <a:ext uri="{FF2B5EF4-FFF2-40B4-BE49-F238E27FC236}">
                <a16:creationId xmlns:a16="http://schemas.microsoft.com/office/drawing/2014/main" id="{CA5BBFC7-FE8C-4579-D273-E8CAE917F108}"/>
              </a:ext>
            </a:extLst>
          </p:cNvPr>
          <p:cNvSpPr txBox="1"/>
          <p:nvPr/>
        </p:nvSpPr>
        <p:spPr>
          <a:xfrm>
            <a:off x="5643778" y="1056141"/>
            <a:ext cx="457200" cy="276999"/>
          </a:xfrm>
          <a:prstGeom prst="rect">
            <a:avLst/>
          </a:prstGeom>
          <a:noFill/>
        </p:spPr>
        <p:txBody>
          <a:bodyPr wrap="square" rtlCol="0">
            <a:spAutoFit/>
          </a:bodyPr>
          <a:lstStyle/>
          <a:p>
            <a:r>
              <a:rPr lang="en-US" sz="1200" dirty="0">
                <a:solidFill>
                  <a:srgbClr val="FF0000"/>
                </a:solidFill>
              </a:rPr>
              <a:t>530</a:t>
            </a:r>
          </a:p>
        </p:txBody>
      </p:sp>
      <p:sp>
        <p:nvSpPr>
          <p:cNvPr id="20" name="TextBox 19">
            <a:extLst>
              <a:ext uri="{FF2B5EF4-FFF2-40B4-BE49-F238E27FC236}">
                <a16:creationId xmlns:a16="http://schemas.microsoft.com/office/drawing/2014/main" id="{B8CDBB81-77B3-8EA4-4AF1-5C1F68DA79D6}"/>
              </a:ext>
            </a:extLst>
          </p:cNvPr>
          <p:cNvSpPr txBox="1"/>
          <p:nvPr/>
        </p:nvSpPr>
        <p:spPr>
          <a:xfrm>
            <a:off x="9361590" y="1763187"/>
            <a:ext cx="457200" cy="276999"/>
          </a:xfrm>
          <a:prstGeom prst="rect">
            <a:avLst/>
          </a:prstGeom>
          <a:noFill/>
        </p:spPr>
        <p:txBody>
          <a:bodyPr wrap="square" rtlCol="0">
            <a:spAutoFit/>
          </a:bodyPr>
          <a:lstStyle/>
          <a:p>
            <a:r>
              <a:rPr lang="en-US" sz="1200" dirty="0">
                <a:solidFill>
                  <a:srgbClr val="FF0000"/>
                </a:solidFill>
              </a:rPr>
              <a:t>530</a:t>
            </a:r>
          </a:p>
        </p:txBody>
      </p:sp>
      <p:sp>
        <p:nvSpPr>
          <p:cNvPr id="21" name="TextBox 20">
            <a:extLst>
              <a:ext uri="{FF2B5EF4-FFF2-40B4-BE49-F238E27FC236}">
                <a16:creationId xmlns:a16="http://schemas.microsoft.com/office/drawing/2014/main" id="{8DBA6CBB-E82F-36A7-3948-2265A6AB7AD8}"/>
              </a:ext>
            </a:extLst>
          </p:cNvPr>
          <p:cNvSpPr txBox="1"/>
          <p:nvPr/>
        </p:nvSpPr>
        <p:spPr>
          <a:xfrm>
            <a:off x="3276600" y="3048000"/>
            <a:ext cx="457200" cy="276999"/>
          </a:xfrm>
          <a:prstGeom prst="rect">
            <a:avLst/>
          </a:prstGeom>
          <a:noFill/>
        </p:spPr>
        <p:txBody>
          <a:bodyPr wrap="square" rtlCol="0">
            <a:spAutoFit/>
          </a:bodyPr>
          <a:lstStyle/>
          <a:p>
            <a:r>
              <a:rPr lang="en-US" sz="1200" dirty="0">
                <a:solidFill>
                  <a:srgbClr val="FF0000"/>
                </a:solidFill>
              </a:rPr>
              <a:t>531</a:t>
            </a:r>
          </a:p>
        </p:txBody>
      </p:sp>
    </p:spTree>
    <p:extLst>
      <p:ext uri="{BB962C8B-B14F-4D97-AF65-F5344CB8AC3E}">
        <p14:creationId xmlns:p14="http://schemas.microsoft.com/office/powerpoint/2010/main" val="3288185206"/>
      </p:ext>
    </p:extLst>
  </p:cSld>
  <p:clrMapOvr>
    <a:masterClrMapping/>
  </p:clrMapOvr>
</p:sld>
</file>

<file path=ppt/theme/theme1.xml><?xml version="1.0" encoding="utf-8"?>
<a:theme xmlns:a="http://schemas.openxmlformats.org/drawingml/2006/main" name="Default Design">
  <a:themeElements>
    <a:clrScheme name="Office Them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Them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448</TotalTime>
  <Words>216</Words>
  <Application>Microsoft Office PowerPoint</Application>
  <PresentationFormat>Widescreen</PresentationFormat>
  <Paragraphs>30</Paragraphs>
  <Slides>6</Slides>
  <Notes>2</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6</vt:i4>
      </vt:variant>
    </vt:vector>
  </HeadingPairs>
  <TitlesOfParts>
    <vt:vector size="12" baseType="lpstr">
      <vt:lpstr>Aptos</vt:lpstr>
      <vt:lpstr>Aptos Display</vt:lpstr>
      <vt:lpstr>Arial</vt:lpstr>
      <vt:lpstr>Old English Text MT</vt:lpstr>
      <vt:lpstr>Default Design</vt:lpstr>
      <vt:lpstr>Acrobat Document</vt:lpstr>
      <vt:lpstr>PowerPoint Presentation</vt:lpstr>
      <vt:lpstr>PowerPoint Presentation</vt:lpstr>
      <vt:lpstr>PowerPoint Presentation</vt:lpstr>
      <vt:lpstr>PowerPoint Presentation</vt:lpstr>
      <vt:lpstr>PowerPoint Presentation</vt:lpstr>
      <vt:lpstr>PowerPoint Presentation</vt:lpstr>
    </vt:vector>
  </TitlesOfParts>
  <Company>Home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Gary Stockmaster</dc:creator>
  <cp:lastModifiedBy>Gary Stockmaster</cp:lastModifiedBy>
  <cp:revision>13</cp:revision>
  <cp:lastPrinted>2026-04-11T13:02:29Z</cp:lastPrinted>
  <dcterms:created xsi:type="dcterms:W3CDTF">2008-12-29T18:51:12Z</dcterms:created>
  <dcterms:modified xsi:type="dcterms:W3CDTF">2026-04-11T13:02:34Z</dcterms:modified>
</cp:coreProperties>
</file>