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94660"/>
  </p:normalViewPr>
  <p:slideViewPr>
    <p:cSldViewPr snapToGrid="0">
      <p:cViewPr varScale="1">
        <p:scale>
          <a:sx n="76" d="100"/>
          <a:sy n="76" d="100"/>
        </p:scale>
        <p:origin x="24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96270-39B7-C2AE-2C51-B1A2EA496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E1298-7F8F-8386-C14F-D2D5ACF1F7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CD52D-2BEA-460A-ED2D-97BBFBC0E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002C-663B-45B0-BB8C-1081790C75F4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37163-56E0-6090-7833-9C9420B67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BB9EF-1CE5-62E6-9076-60933E520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05FF-B551-4195-A2FB-8AA7701F6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46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763C0-ECE5-9FB4-DD35-C24C6C61B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43E4C2-8C62-E4BD-42A5-F1F583E74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0233D-571E-C9C2-DDAE-CD0AB37D6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002C-663B-45B0-BB8C-1081790C75F4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F99E8-900C-BA0B-2A70-C52B2672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81FBF-55F3-E07A-A3A2-B64C5E94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05FF-B551-4195-A2FB-8AA7701F6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27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00C54E-CDA7-A0F3-3ABD-BBC9A74FE9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7A385F-8FE3-0E1C-F978-A673917E8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E1210-46C0-C37C-5872-C835B8E68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002C-663B-45B0-BB8C-1081790C75F4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35907-40BB-8298-5C32-87DB2B7A7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0BBD1-86F1-507D-C2E5-786229A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05FF-B551-4195-A2FB-8AA7701F6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4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B8816-1152-8094-E468-2B0EFF146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8BB06-FD7B-810F-9EAD-08CC389EB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AA6E6-E06C-C5E0-A28B-08FADF895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002C-663B-45B0-BB8C-1081790C75F4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5CD30-461A-8251-19AC-4F80F0393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55EF8-A994-26CF-3157-0F3183042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05FF-B551-4195-A2FB-8AA7701F6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0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99F03-EEB5-7289-6336-59E9437E6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ED114-4214-869F-7E6C-14694CABE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A5045-893F-B159-9AC3-092496F38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002C-663B-45B0-BB8C-1081790C75F4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B4ED8-A373-A56C-B5EF-A62152718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00865-FCFE-F4C7-81EC-5558805DB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05FF-B551-4195-A2FB-8AA7701F6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01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7034B-89E7-2245-AB13-B57410922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FC1C2-A0DA-69E0-F7C9-508DCD9E5C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403C9-6F2C-D809-7A55-5C481FA46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334B4A-7EDE-427E-C4D3-2154CB66C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002C-663B-45B0-BB8C-1081790C75F4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07805C-DB05-182E-9B3D-B5D24E24A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7B5DD-9DF0-B8E7-78A4-FD914C4E9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05FF-B551-4195-A2FB-8AA7701F6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2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BFFF4-A352-BC6B-23EA-28737D4C0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48DFE-6974-7105-4040-DCD188A7F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DA1A18-3CFA-971A-5C5D-646BD022A2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59B551-F25B-ED3A-C9F9-1940A2BB0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31249-B094-B073-13B6-C64167308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B3E265-F8CF-8ECA-75E6-01B4978F9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002C-663B-45B0-BB8C-1081790C75F4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8C9145-6DCB-2A4E-7808-1711615C4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05AA85-4875-FAB9-4D1E-114CD139F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05FF-B551-4195-A2FB-8AA7701F6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7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71CCD-98CD-F6C1-5669-4C9D97BB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607545-0FE7-6A51-01AD-592684FDE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002C-663B-45B0-BB8C-1081790C75F4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DFC123-607F-E6EA-2FC6-1FA8CD5C2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54F8B2-F6DE-504C-420A-102E02C6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05FF-B551-4195-A2FB-8AA7701F6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0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276E2-9CF9-41A9-2EE7-DDC4DB114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002C-663B-45B0-BB8C-1081790C75F4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D08468-28F5-C938-B4D2-5E30AEE6C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B277D-93F3-AE59-FE2F-7ED4E7315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05FF-B551-4195-A2FB-8AA7701F6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14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3A151-5A41-8779-B036-3C73C2D78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5A3AD-D537-F61F-E5FD-4D33BF01B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BAB89E-3D49-5BB8-23E0-4E313B1D03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E7A32-935B-956D-2313-7DBBA8D90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002C-663B-45B0-BB8C-1081790C75F4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F3E94-58CF-03EA-C772-0E30F055E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BB725A-72D1-088D-3278-02EB94956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05FF-B551-4195-A2FB-8AA7701F6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5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91E39-532F-BC82-7C0D-9E98710F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0E2ACF-7A19-BFF1-A72D-BA8372164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C12E9-A5C7-A289-483A-4D6D5DB7F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F0F552-591A-5963-BD1F-1BBE6760B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002C-663B-45B0-BB8C-1081790C75F4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E87F50-5F1F-75E9-7B14-30FD2A46D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C722B-6D1C-568B-8E9D-4E40F1746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05FF-B551-4195-A2FB-8AA7701F6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84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DC16AA-FE4D-5E67-EB0D-6690F7E72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DACB3-DA61-8ADC-43AA-082A58489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35A8F-6BE8-F580-5773-743A6CB67F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CB002C-663B-45B0-BB8C-1081790C75F4}" type="datetimeFigureOut">
              <a:rPr lang="en-US" smtClean="0"/>
              <a:t>2/14/2026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941BB-547D-C176-7D94-EF26F6A231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7FBEC-1DFE-3AA6-B5F5-67D27A2F8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D905FF-B551-4195-A2FB-8AA7701F6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2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4F5386-7AB8-A64C-A84B-7780B24F2AB3}"/>
              </a:ext>
            </a:extLst>
          </p:cNvPr>
          <p:cNvSpPr txBox="1"/>
          <p:nvPr/>
        </p:nvSpPr>
        <p:spPr>
          <a:xfrm>
            <a:off x="1186248" y="494270"/>
            <a:ext cx="10441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Maplewood Cemetery – East Hill Development Project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093183-D4CD-E000-AA32-B5347B6B8EAB}"/>
              </a:ext>
            </a:extLst>
          </p:cNvPr>
          <p:cNvSpPr txBox="1"/>
          <p:nvPr/>
        </p:nvSpPr>
        <p:spPr>
          <a:xfrm>
            <a:off x="1408670" y="1198606"/>
            <a:ext cx="829138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Phase 1: Initial GPS mapping of east hill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Conceptual layout planning proposals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Review and modifications of layout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Phase 2: Review and approval of final proposal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Possible modifications to be reviewed.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Pricing proposal to formally design the approved layout.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Phase 3: Preparation for implementation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Order required materials, such as lot/grave markers.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cost and lead time are TBD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Rough layout of new infrastructure positioning, such as new road.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Request review and implementation time and costs with the Town for the construction of the new road and possible the rear service road.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Phase 4: Implementation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Road construction. Cost TBD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Lot/grave marker installation. Cost TBD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26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AF0592-2CD9-82E7-CECE-248F93EE9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47617" y="-1983260"/>
            <a:ext cx="7870694" cy="1082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28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03C5E0-E302-1059-662C-B936BC707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9976"/>
            <a:ext cx="11632170" cy="845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88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7B29ED-83AD-2E86-0E3B-23EB5B280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16" y="0"/>
            <a:ext cx="9931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13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126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Gary Stockmaster</dc:creator>
  <cp:lastModifiedBy>Gary Stockmaster</cp:lastModifiedBy>
  <cp:revision>2</cp:revision>
  <dcterms:created xsi:type="dcterms:W3CDTF">2026-02-14T19:12:32Z</dcterms:created>
  <dcterms:modified xsi:type="dcterms:W3CDTF">2026-02-14T19:30:21Z</dcterms:modified>
</cp:coreProperties>
</file>