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60" r:id="rId5"/>
    <p:sldId id="261" r:id="rId6"/>
    <p:sldId id="259" r:id="rId7"/>
    <p:sldId id="262" r:id="rId8"/>
    <p:sldId id="263" r:id="rId9"/>
    <p:sldId id="264" r:id="rId10"/>
    <p:sldId id="265" r:id="rId11"/>
  </p:sldIdLst>
  <p:sldSz cx="6858000" cy="9144000" type="letter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978" autoAdjust="0"/>
    <p:restoredTop sz="94660"/>
  </p:normalViewPr>
  <p:slideViewPr>
    <p:cSldViewPr snapToGrid="0">
      <p:cViewPr varScale="1">
        <p:scale>
          <a:sx n="53" d="100"/>
          <a:sy n="53" d="100"/>
        </p:scale>
        <p:origin x="2748" y="2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496484"/>
            <a:ext cx="5829300" cy="3183467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4802717"/>
            <a:ext cx="5143500" cy="2207683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380C33-5D37-4D91-A63E-E83EC69817FA}" type="datetimeFigureOut">
              <a:rPr lang="en-US" smtClean="0"/>
              <a:t>3/14/2025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EB8B2-861C-49D9-8B04-E85A912EC5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36877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380C33-5D37-4D91-A63E-E83EC69817FA}" type="datetimeFigureOut">
              <a:rPr lang="en-US" smtClean="0"/>
              <a:t>3/14/2025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EB8B2-861C-49D9-8B04-E85A912EC5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12589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486834"/>
            <a:ext cx="1478756" cy="7749117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486834"/>
            <a:ext cx="4350544" cy="77491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380C33-5D37-4D91-A63E-E83EC69817FA}" type="datetimeFigureOut">
              <a:rPr lang="en-US" smtClean="0"/>
              <a:t>3/14/2025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EB8B2-861C-49D9-8B04-E85A912EC5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78761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380C33-5D37-4D91-A63E-E83EC69817FA}" type="datetimeFigureOut">
              <a:rPr lang="en-US" smtClean="0"/>
              <a:t>3/14/2025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EB8B2-861C-49D9-8B04-E85A912EC5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17953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279653"/>
            <a:ext cx="5915025" cy="3803649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119286"/>
            <a:ext cx="5915025" cy="2000249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82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82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380C33-5D37-4D91-A63E-E83EC69817FA}" type="datetimeFigureOut">
              <a:rPr lang="en-US" smtClean="0"/>
              <a:t>3/14/2025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EB8B2-861C-49D9-8B04-E85A912EC5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91194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434167"/>
            <a:ext cx="2914650" cy="58017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434167"/>
            <a:ext cx="2914650" cy="58017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380C33-5D37-4D91-A63E-E83EC69817FA}" type="datetimeFigureOut">
              <a:rPr lang="en-US" smtClean="0"/>
              <a:t>3/14/2025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EB8B2-861C-49D9-8B04-E85A912EC5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71810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486836"/>
            <a:ext cx="5915025" cy="176741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241551"/>
            <a:ext cx="2901255" cy="1098549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340100"/>
            <a:ext cx="2901255" cy="49127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241551"/>
            <a:ext cx="2915543" cy="1098549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340100"/>
            <a:ext cx="2915543" cy="49127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380C33-5D37-4D91-A63E-E83EC69817FA}" type="datetimeFigureOut">
              <a:rPr lang="en-US" smtClean="0"/>
              <a:t>3/14/2025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EB8B2-861C-49D9-8B04-E85A912EC5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82116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380C33-5D37-4D91-A63E-E83EC69817FA}" type="datetimeFigureOut">
              <a:rPr lang="en-US" smtClean="0"/>
              <a:t>3/14/2025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EB8B2-861C-49D9-8B04-E85A912EC5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98044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380C33-5D37-4D91-A63E-E83EC69817FA}" type="datetimeFigureOut">
              <a:rPr lang="en-US" smtClean="0"/>
              <a:t>3/14/2025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EB8B2-861C-49D9-8B04-E85A912EC5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04082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09600"/>
            <a:ext cx="2211884" cy="21336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316569"/>
            <a:ext cx="3471863" cy="6498167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743200"/>
            <a:ext cx="2211884" cy="508211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380C33-5D37-4D91-A63E-E83EC69817FA}" type="datetimeFigureOut">
              <a:rPr lang="en-US" smtClean="0"/>
              <a:t>3/14/2025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EB8B2-861C-49D9-8B04-E85A912EC5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78744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09600"/>
            <a:ext cx="2211884" cy="21336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316569"/>
            <a:ext cx="3471863" cy="6498167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743200"/>
            <a:ext cx="2211884" cy="508211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380C33-5D37-4D91-A63E-E83EC69817FA}" type="datetimeFigureOut">
              <a:rPr lang="en-US" smtClean="0"/>
              <a:t>3/14/2025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EB8B2-861C-49D9-8B04-E85A912EC5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47043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486836"/>
            <a:ext cx="5915025" cy="17674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434167"/>
            <a:ext cx="5915025" cy="58017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8475136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8380C33-5D37-4D91-A63E-E83EC69817FA}" type="datetimeFigureOut">
              <a:rPr lang="en-US" smtClean="0"/>
              <a:t>3/14/2025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8475136"/>
            <a:ext cx="2314575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8475136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58EB8B2-861C-49D9-8B04-E85A912EC5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43264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8000" r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5069A5F6-EAD1-0FBE-96A4-91930DFF2964}"/>
              </a:ext>
            </a:extLst>
          </p:cNvPr>
          <p:cNvSpPr/>
          <p:nvPr/>
        </p:nvSpPr>
        <p:spPr>
          <a:xfrm>
            <a:off x="0" y="2873829"/>
            <a:ext cx="1190171" cy="595085"/>
          </a:xfrm>
          <a:prstGeom prst="rect">
            <a:avLst/>
          </a:prstGeom>
          <a:solidFill>
            <a:srgbClr val="00B050">
              <a:alpha val="61000"/>
            </a:srgbClr>
          </a:solidFill>
          <a:ln w="47625"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BD83402-4D75-76C1-5A0A-C4CDCB291D25}"/>
              </a:ext>
            </a:extLst>
          </p:cNvPr>
          <p:cNvSpPr/>
          <p:nvPr/>
        </p:nvSpPr>
        <p:spPr>
          <a:xfrm>
            <a:off x="3302000" y="2873829"/>
            <a:ext cx="732971" cy="595085"/>
          </a:xfrm>
          <a:prstGeom prst="rect">
            <a:avLst/>
          </a:prstGeom>
          <a:noFill/>
          <a:ln w="47625"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72E3D09-7AED-93EE-ADE6-67B9A0C58EC5}"/>
              </a:ext>
            </a:extLst>
          </p:cNvPr>
          <p:cNvSpPr/>
          <p:nvPr/>
        </p:nvSpPr>
        <p:spPr>
          <a:xfrm>
            <a:off x="3389084" y="3563255"/>
            <a:ext cx="732971" cy="595085"/>
          </a:xfrm>
          <a:prstGeom prst="rect">
            <a:avLst/>
          </a:prstGeom>
          <a:noFill/>
          <a:ln w="47625"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554A1CF-6291-CF93-F97C-6DB82F40D60D}"/>
              </a:ext>
            </a:extLst>
          </p:cNvPr>
          <p:cNvSpPr/>
          <p:nvPr/>
        </p:nvSpPr>
        <p:spPr>
          <a:xfrm>
            <a:off x="2351314" y="3490685"/>
            <a:ext cx="950686" cy="667655"/>
          </a:xfrm>
          <a:prstGeom prst="rect">
            <a:avLst/>
          </a:prstGeom>
          <a:noFill/>
          <a:ln w="47625"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293061B-A6F6-0E5E-51C4-ABAC9E4942D8}"/>
              </a:ext>
            </a:extLst>
          </p:cNvPr>
          <p:cNvSpPr/>
          <p:nvPr/>
        </p:nvSpPr>
        <p:spPr>
          <a:xfrm>
            <a:off x="1785257" y="4201882"/>
            <a:ext cx="566058" cy="595085"/>
          </a:xfrm>
          <a:prstGeom prst="rect">
            <a:avLst/>
          </a:prstGeom>
          <a:noFill/>
          <a:ln w="47625"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EEACD95-8560-879E-52F7-80EE989A6811}"/>
              </a:ext>
            </a:extLst>
          </p:cNvPr>
          <p:cNvSpPr/>
          <p:nvPr/>
        </p:nvSpPr>
        <p:spPr>
          <a:xfrm>
            <a:off x="4274460" y="4216395"/>
            <a:ext cx="878112" cy="595085"/>
          </a:xfrm>
          <a:prstGeom prst="rect">
            <a:avLst/>
          </a:prstGeom>
          <a:solidFill>
            <a:srgbClr val="00B050">
              <a:alpha val="70000"/>
            </a:srgbClr>
          </a:solidFill>
          <a:ln w="47625"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62D4CEC-2AE2-2102-6AAF-E3B45352BEE4}"/>
              </a:ext>
            </a:extLst>
          </p:cNvPr>
          <p:cNvSpPr/>
          <p:nvPr/>
        </p:nvSpPr>
        <p:spPr>
          <a:xfrm rot="21355587">
            <a:off x="5254461" y="4210025"/>
            <a:ext cx="960894" cy="1328062"/>
          </a:xfrm>
          <a:prstGeom prst="rect">
            <a:avLst/>
          </a:prstGeom>
          <a:solidFill>
            <a:srgbClr val="00B050">
              <a:alpha val="22000"/>
            </a:srgbClr>
          </a:solidFill>
          <a:ln w="47625"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3451B4D-B988-858E-0D91-98BD2AC64396}"/>
              </a:ext>
            </a:extLst>
          </p:cNvPr>
          <p:cNvSpPr/>
          <p:nvPr/>
        </p:nvSpPr>
        <p:spPr>
          <a:xfrm rot="21355587">
            <a:off x="5377833" y="5480025"/>
            <a:ext cx="960894" cy="1328062"/>
          </a:xfrm>
          <a:prstGeom prst="rect">
            <a:avLst/>
          </a:prstGeom>
          <a:noFill/>
          <a:ln w="47625"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65AFB587-034F-132B-EED3-8A69FEC609C5}"/>
              </a:ext>
            </a:extLst>
          </p:cNvPr>
          <p:cNvSpPr/>
          <p:nvPr/>
        </p:nvSpPr>
        <p:spPr>
          <a:xfrm>
            <a:off x="2706915" y="6833280"/>
            <a:ext cx="950686" cy="595085"/>
          </a:xfrm>
          <a:prstGeom prst="rect">
            <a:avLst/>
          </a:prstGeom>
          <a:solidFill>
            <a:srgbClr val="00B050">
              <a:alpha val="76000"/>
            </a:srgbClr>
          </a:solidFill>
          <a:ln w="47625"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6B9465C-A40A-5CBE-BE66-331779770641}"/>
              </a:ext>
            </a:extLst>
          </p:cNvPr>
          <p:cNvSpPr/>
          <p:nvPr/>
        </p:nvSpPr>
        <p:spPr>
          <a:xfrm>
            <a:off x="2888342" y="7428365"/>
            <a:ext cx="812801" cy="743178"/>
          </a:xfrm>
          <a:prstGeom prst="rect">
            <a:avLst/>
          </a:prstGeom>
          <a:solidFill>
            <a:srgbClr val="00B050">
              <a:alpha val="39000"/>
            </a:srgbClr>
          </a:solidFill>
          <a:ln w="47625"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83ACEB0-5613-00D3-6CE3-4DFB8B167C58}"/>
              </a:ext>
            </a:extLst>
          </p:cNvPr>
          <p:cNvSpPr/>
          <p:nvPr/>
        </p:nvSpPr>
        <p:spPr>
          <a:xfrm>
            <a:off x="3755569" y="7428365"/>
            <a:ext cx="812801" cy="743178"/>
          </a:xfrm>
          <a:prstGeom prst="rect">
            <a:avLst/>
          </a:prstGeom>
          <a:solidFill>
            <a:srgbClr val="00B050">
              <a:alpha val="30000"/>
            </a:srgbClr>
          </a:solidFill>
          <a:ln w="47625"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46CFA04-1096-E680-7506-4B9A87476362}"/>
              </a:ext>
            </a:extLst>
          </p:cNvPr>
          <p:cNvSpPr/>
          <p:nvPr/>
        </p:nvSpPr>
        <p:spPr>
          <a:xfrm>
            <a:off x="2188336" y="2293570"/>
            <a:ext cx="950686" cy="580259"/>
          </a:xfrm>
          <a:prstGeom prst="rect">
            <a:avLst/>
          </a:prstGeom>
          <a:noFill/>
          <a:ln w="47625"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BC735EC2-95C1-9537-D311-EA17A0E35135}"/>
              </a:ext>
            </a:extLst>
          </p:cNvPr>
          <p:cNvSpPr/>
          <p:nvPr/>
        </p:nvSpPr>
        <p:spPr>
          <a:xfrm>
            <a:off x="3187115" y="1619457"/>
            <a:ext cx="732971" cy="595085"/>
          </a:xfrm>
          <a:prstGeom prst="rect">
            <a:avLst/>
          </a:prstGeom>
          <a:noFill/>
          <a:ln w="47625"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AD509E4B-7E9A-C658-712A-7304C6C14093}"/>
              </a:ext>
            </a:extLst>
          </p:cNvPr>
          <p:cNvSpPr/>
          <p:nvPr/>
        </p:nvSpPr>
        <p:spPr>
          <a:xfrm>
            <a:off x="984402" y="4840509"/>
            <a:ext cx="1366911" cy="667655"/>
          </a:xfrm>
          <a:prstGeom prst="rect">
            <a:avLst/>
          </a:prstGeom>
          <a:noFill/>
          <a:ln w="47625"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AABD412-5DF0-54F7-69AF-D0BE3ECBBA4D}"/>
              </a:ext>
            </a:extLst>
          </p:cNvPr>
          <p:cNvSpPr txBox="1"/>
          <p:nvPr/>
        </p:nvSpPr>
        <p:spPr>
          <a:xfrm>
            <a:off x="5081451" y="587830"/>
            <a:ext cx="5617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36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F6F005C-B1D3-5EA3-3302-11049D445F11}"/>
              </a:ext>
            </a:extLst>
          </p:cNvPr>
          <p:cNvSpPr txBox="1"/>
          <p:nvPr/>
        </p:nvSpPr>
        <p:spPr>
          <a:xfrm>
            <a:off x="5865222" y="1489166"/>
            <a:ext cx="441084" cy="365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42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9C5CF385-05DC-457E-3180-26414D0317D3}"/>
              </a:ext>
            </a:extLst>
          </p:cNvPr>
          <p:cNvSpPr txBox="1"/>
          <p:nvPr/>
        </p:nvSpPr>
        <p:spPr>
          <a:xfrm>
            <a:off x="6017622" y="3013171"/>
            <a:ext cx="441084" cy="365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12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BE71094C-7BFB-A64A-FECE-ADA6974E6B76}"/>
              </a:ext>
            </a:extLst>
          </p:cNvPr>
          <p:cNvSpPr txBox="1"/>
          <p:nvPr/>
        </p:nvSpPr>
        <p:spPr>
          <a:xfrm>
            <a:off x="6104707" y="3596644"/>
            <a:ext cx="441084" cy="365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12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BA3F8ABA-FE83-4043-B70A-B2B2AF98E235}"/>
              </a:ext>
            </a:extLst>
          </p:cNvPr>
          <p:cNvSpPr txBox="1"/>
          <p:nvPr/>
        </p:nvSpPr>
        <p:spPr>
          <a:xfrm>
            <a:off x="6182934" y="4572000"/>
            <a:ext cx="4410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27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9B6FDB53-C978-FF78-4580-4E3A4CE52C9A}"/>
              </a:ext>
            </a:extLst>
          </p:cNvPr>
          <p:cNvSpPr txBox="1"/>
          <p:nvPr/>
        </p:nvSpPr>
        <p:spPr>
          <a:xfrm>
            <a:off x="6335334" y="5959390"/>
            <a:ext cx="4410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27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856589C1-8CD5-8058-8A98-F4BDB372EACE}"/>
              </a:ext>
            </a:extLst>
          </p:cNvPr>
          <p:cNvSpPr txBox="1"/>
          <p:nvPr/>
        </p:nvSpPr>
        <p:spPr>
          <a:xfrm>
            <a:off x="6458706" y="7317150"/>
            <a:ext cx="441084" cy="365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42</a:t>
            </a:r>
          </a:p>
        </p:txBody>
      </p:sp>
    </p:spTree>
    <p:extLst>
      <p:ext uri="{BB962C8B-B14F-4D97-AF65-F5344CB8AC3E}">
        <p14:creationId xmlns:p14="http://schemas.microsoft.com/office/powerpoint/2010/main" val="51190927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0B1560A-0F5C-E6C2-A2B2-41126833BF2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040" y="623316"/>
            <a:ext cx="5455920" cy="365455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4F45576-FB36-E3D0-6460-02E9A7363BF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328" y="4555236"/>
            <a:ext cx="5437632" cy="3688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9764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725819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3F93149-115C-0493-8678-71E36CB3BAE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157DD8A4-98C2-F618-3591-EE213C1D4C6E}"/>
              </a:ext>
            </a:extLst>
          </p:cNvPr>
          <p:cNvSpPr/>
          <p:nvPr/>
        </p:nvSpPr>
        <p:spPr>
          <a:xfrm rot="21355587">
            <a:off x="5201962" y="3900980"/>
            <a:ext cx="1157685" cy="1328062"/>
          </a:xfrm>
          <a:prstGeom prst="rect">
            <a:avLst/>
          </a:prstGeom>
          <a:solidFill>
            <a:srgbClr val="00B050">
              <a:alpha val="22000"/>
            </a:srgbClr>
          </a:solidFill>
          <a:ln w="47625"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550541D7-86FE-52D1-59C4-31FC8A150C4E}"/>
              </a:ext>
            </a:extLst>
          </p:cNvPr>
          <p:cNvSpPr/>
          <p:nvPr/>
        </p:nvSpPr>
        <p:spPr>
          <a:xfrm>
            <a:off x="4418152" y="3861538"/>
            <a:ext cx="650237" cy="595085"/>
          </a:xfrm>
          <a:prstGeom prst="rect">
            <a:avLst/>
          </a:prstGeom>
          <a:solidFill>
            <a:srgbClr val="00B050">
              <a:alpha val="70000"/>
            </a:srgbClr>
          </a:solidFill>
          <a:ln w="47625"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ECA344B-F781-DC65-B6E6-76F002F274E6}"/>
              </a:ext>
            </a:extLst>
          </p:cNvPr>
          <p:cNvSpPr/>
          <p:nvPr/>
        </p:nvSpPr>
        <p:spPr>
          <a:xfrm>
            <a:off x="2155371" y="6937783"/>
            <a:ext cx="1422404" cy="595085"/>
          </a:xfrm>
          <a:prstGeom prst="rect">
            <a:avLst/>
          </a:prstGeom>
          <a:solidFill>
            <a:srgbClr val="00B050">
              <a:alpha val="76000"/>
            </a:srgbClr>
          </a:solidFill>
          <a:ln w="47625"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1A98C27-18AC-3AA1-8912-52A7EBE66882}"/>
              </a:ext>
            </a:extLst>
          </p:cNvPr>
          <p:cNvSpPr/>
          <p:nvPr/>
        </p:nvSpPr>
        <p:spPr>
          <a:xfrm>
            <a:off x="2155372" y="7694022"/>
            <a:ext cx="1545772" cy="595085"/>
          </a:xfrm>
          <a:prstGeom prst="rect">
            <a:avLst/>
          </a:prstGeom>
          <a:solidFill>
            <a:srgbClr val="00B050">
              <a:alpha val="39000"/>
            </a:srgbClr>
          </a:solidFill>
          <a:ln w="47625"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B246025-4961-A703-4666-5254F8E8CC77}"/>
              </a:ext>
            </a:extLst>
          </p:cNvPr>
          <p:cNvSpPr/>
          <p:nvPr/>
        </p:nvSpPr>
        <p:spPr>
          <a:xfrm>
            <a:off x="3794758" y="7680960"/>
            <a:ext cx="812801" cy="595086"/>
          </a:xfrm>
          <a:prstGeom prst="rect">
            <a:avLst/>
          </a:prstGeom>
          <a:solidFill>
            <a:srgbClr val="00B050">
              <a:alpha val="30000"/>
            </a:srgbClr>
          </a:solidFill>
          <a:ln w="47625"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4EC440F-22AB-EC20-908A-5C6D9F39C5B5}"/>
              </a:ext>
            </a:extLst>
          </p:cNvPr>
          <p:cNvSpPr/>
          <p:nvPr/>
        </p:nvSpPr>
        <p:spPr>
          <a:xfrm>
            <a:off x="339635" y="2442755"/>
            <a:ext cx="940526" cy="595085"/>
          </a:xfrm>
          <a:prstGeom prst="rect">
            <a:avLst/>
          </a:prstGeom>
          <a:solidFill>
            <a:srgbClr val="00B050">
              <a:alpha val="61000"/>
            </a:srgbClr>
          </a:solidFill>
          <a:ln w="47625"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E55051D-F137-563C-F483-49D692A82BCE}"/>
              </a:ext>
            </a:extLst>
          </p:cNvPr>
          <p:cNvSpPr/>
          <p:nvPr/>
        </p:nvSpPr>
        <p:spPr>
          <a:xfrm>
            <a:off x="3334658" y="3193142"/>
            <a:ext cx="950686" cy="595085"/>
          </a:xfrm>
          <a:prstGeom prst="rect">
            <a:avLst/>
          </a:prstGeom>
          <a:noFill/>
          <a:ln w="47625"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80E4D69-A973-A5FF-CA13-B128A9FC699C}"/>
              </a:ext>
            </a:extLst>
          </p:cNvPr>
          <p:cNvSpPr/>
          <p:nvPr/>
        </p:nvSpPr>
        <p:spPr>
          <a:xfrm>
            <a:off x="2350534" y="3193142"/>
            <a:ext cx="950686" cy="667655"/>
          </a:xfrm>
          <a:prstGeom prst="rect">
            <a:avLst/>
          </a:prstGeom>
          <a:noFill/>
          <a:ln w="47625"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527E801-3287-7451-484D-842612F4725F}"/>
              </a:ext>
            </a:extLst>
          </p:cNvPr>
          <p:cNvSpPr/>
          <p:nvPr/>
        </p:nvSpPr>
        <p:spPr>
          <a:xfrm>
            <a:off x="3102432" y="1008128"/>
            <a:ext cx="950686" cy="580259"/>
          </a:xfrm>
          <a:prstGeom prst="rect">
            <a:avLst/>
          </a:prstGeom>
          <a:noFill/>
          <a:ln w="47625"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D4FF4C2-D947-F1B4-B45D-62A5E9DD1320}"/>
              </a:ext>
            </a:extLst>
          </p:cNvPr>
          <p:cNvSpPr/>
          <p:nvPr/>
        </p:nvSpPr>
        <p:spPr>
          <a:xfrm>
            <a:off x="2155371" y="1752968"/>
            <a:ext cx="950686" cy="580259"/>
          </a:xfrm>
          <a:prstGeom prst="rect">
            <a:avLst/>
          </a:prstGeom>
          <a:noFill/>
          <a:ln w="47625"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B4584A0-F899-9879-1A70-5D6DD6876AFA}"/>
              </a:ext>
            </a:extLst>
          </p:cNvPr>
          <p:cNvSpPr/>
          <p:nvPr/>
        </p:nvSpPr>
        <p:spPr>
          <a:xfrm>
            <a:off x="1881051" y="3904345"/>
            <a:ext cx="558798" cy="580259"/>
          </a:xfrm>
          <a:prstGeom prst="rect">
            <a:avLst/>
          </a:prstGeom>
          <a:noFill/>
          <a:ln w="47625"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73221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E462AC3-729F-E87E-1B53-06ABDDD3406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184" y="767448"/>
            <a:ext cx="5437632" cy="353872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65CD032-2DF7-C20B-E844-D96EE8E203C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4860" y="4837824"/>
            <a:ext cx="5471160" cy="3572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44181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227EF45-1E79-6806-BC03-CE681CC9C16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804" y="2785872"/>
            <a:ext cx="5422392" cy="3572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49177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DB6C9C1C-6247-5CEA-D460-786143798E6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948" y="370332"/>
            <a:ext cx="5404104" cy="3538728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EFE36F22-30F9-5D30-E8B9-D0EEF79DDF7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948" y="4234320"/>
            <a:ext cx="5489448" cy="3572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13079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7747E08-AE7E-5F85-153D-88D568A0C6B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656" y="687324"/>
            <a:ext cx="5504688" cy="348996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7AA4F9B-0307-4E91-1522-BFCACDC5B94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184" y="4572000"/>
            <a:ext cx="5471160" cy="3669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304113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8E196F2-AEDB-76CD-89CF-A51EB8A7D09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276" y="629412"/>
            <a:ext cx="5489448" cy="368808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B43574E-403F-5B4F-F8D6-C475359C1CF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276" y="4646676"/>
            <a:ext cx="5669280" cy="3538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55570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2D23DC4-9F90-784C-A3F2-C64BE10BC38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804" y="528828"/>
            <a:ext cx="5422392" cy="358749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F63C55A-7DF2-0B91-3725-1D04D1E1FF3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804" y="4572000"/>
            <a:ext cx="5437632" cy="3669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725737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 Them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202</TotalTime>
  <Words>7</Words>
  <Application>Microsoft Office PowerPoint</Application>
  <PresentationFormat>Letter Paper (8.5x11 in)</PresentationFormat>
  <Paragraphs>7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Aptos</vt:lpstr>
      <vt:lpstr>Aptos Display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Gary Stockmaster</dc:creator>
  <cp:lastModifiedBy>Gary Stockmaster</cp:lastModifiedBy>
  <cp:revision>16</cp:revision>
  <cp:lastPrinted>2025-03-14T13:13:51Z</cp:lastPrinted>
  <dcterms:created xsi:type="dcterms:W3CDTF">2025-02-21T16:41:01Z</dcterms:created>
  <dcterms:modified xsi:type="dcterms:W3CDTF">2025-03-14T15:06:47Z</dcterms:modified>
</cp:coreProperties>
</file>