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9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1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3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1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6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6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0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DB121-2BAC-4F39-90BB-CE4509AF675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B803-01CA-41BA-8482-E43A5F236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1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319AE3-6692-7A13-17D8-23B4E7F16786}"/>
              </a:ext>
            </a:extLst>
          </p:cNvPr>
          <p:cNvSpPr txBox="1"/>
          <p:nvPr/>
        </p:nvSpPr>
        <p:spPr>
          <a:xfrm>
            <a:off x="5378822" y="89649"/>
            <a:ext cx="106231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Conderman</a:t>
            </a:r>
            <a:endParaRPr lang="en-US" sz="1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65D223-1834-0D1B-6D22-85EBD7F4EA79}"/>
              </a:ext>
            </a:extLst>
          </p:cNvPr>
          <p:cNvSpPr txBox="1"/>
          <p:nvPr/>
        </p:nvSpPr>
        <p:spPr>
          <a:xfrm>
            <a:off x="5398994" y="1340225"/>
            <a:ext cx="1183341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Waterstreet</a:t>
            </a:r>
            <a:endParaRPr 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5D9EF-401A-C20E-5433-936C9BA6F52C}"/>
              </a:ext>
            </a:extLst>
          </p:cNvPr>
          <p:cNvSpPr txBox="1"/>
          <p:nvPr/>
        </p:nvSpPr>
        <p:spPr>
          <a:xfrm>
            <a:off x="5567082" y="2590801"/>
            <a:ext cx="981635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Brice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476D47-8974-8E08-DE8E-C8553BB2A30F}"/>
              </a:ext>
            </a:extLst>
          </p:cNvPr>
          <p:cNvSpPr txBox="1"/>
          <p:nvPr/>
        </p:nvSpPr>
        <p:spPr>
          <a:xfrm>
            <a:off x="5504327" y="3587388"/>
            <a:ext cx="981635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Christoff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AE03E8-A697-A256-EB7D-93E4037DFDA1}"/>
              </a:ext>
            </a:extLst>
          </p:cNvPr>
          <p:cNvSpPr txBox="1"/>
          <p:nvPr/>
        </p:nvSpPr>
        <p:spPr>
          <a:xfrm>
            <a:off x="5459505" y="1362636"/>
            <a:ext cx="118334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Bocklage</a:t>
            </a:r>
            <a:r>
              <a:rPr lang="en-US" sz="1400" b="1" dirty="0"/>
              <a:t>, </a:t>
            </a:r>
            <a:r>
              <a:rPr lang="en-US" sz="1400" b="1" dirty="0" err="1"/>
              <a:t>Waterstreet</a:t>
            </a:r>
            <a:endParaRPr 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E206AF-D4BC-63D1-D0A1-CD1B2BF17D81}"/>
              </a:ext>
            </a:extLst>
          </p:cNvPr>
          <p:cNvSpPr txBox="1"/>
          <p:nvPr/>
        </p:nvSpPr>
        <p:spPr>
          <a:xfrm>
            <a:off x="5204011" y="4572000"/>
            <a:ext cx="137832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Robert &amp; </a:t>
            </a:r>
            <a:r>
              <a:rPr lang="en-US" sz="1400" b="1" dirty="0" err="1"/>
              <a:t>Adelene</a:t>
            </a:r>
            <a:r>
              <a:rPr lang="en-US" sz="1400" b="1" dirty="0"/>
              <a:t> Smith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735305-AF6E-42C7-2433-28A9674D756D}"/>
              </a:ext>
            </a:extLst>
          </p:cNvPr>
          <p:cNvSpPr txBox="1"/>
          <p:nvPr/>
        </p:nvSpPr>
        <p:spPr>
          <a:xfrm>
            <a:off x="5398994" y="6145016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Wilson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221D3E-B76E-3085-52EB-AAA25D848D4D}"/>
              </a:ext>
            </a:extLst>
          </p:cNvPr>
          <p:cNvSpPr txBox="1"/>
          <p:nvPr/>
        </p:nvSpPr>
        <p:spPr>
          <a:xfrm>
            <a:off x="4450975" y="7171475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Wilson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9F7C3E-F44F-D2C3-617D-A2661569E0E1}"/>
              </a:ext>
            </a:extLst>
          </p:cNvPr>
          <p:cNvSpPr txBox="1"/>
          <p:nvPr/>
        </p:nvSpPr>
        <p:spPr>
          <a:xfrm>
            <a:off x="4054285" y="7479252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Wilson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B990EF-4D9E-D70B-FCBB-9A82B0F245FE}"/>
              </a:ext>
            </a:extLst>
          </p:cNvPr>
          <p:cNvSpPr txBox="1"/>
          <p:nvPr/>
        </p:nvSpPr>
        <p:spPr>
          <a:xfrm>
            <a:off x="5069541" y="6614753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Dubois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C2A9F-E5D1-35B9-1868-5BA83228CEC5}"/>
              </a:ext>
            </a:extLst>
          </p:cNvPr>
          <p:cNvSpPr txBox="1"/>
          <p:nvPr/>
        </p:nvSpPr>
        <p:spPr>
          <a:xfrm>
            <a:off x="2431677" y="8058981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Gifford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6A7D32-A797-815D-024C-9315EBB039BA}"/>
              </a:ext>
            </a:extLst>
          </p:cNvPr>
          <p:cNvSpPr txBox="1"/>
          <p:nvPr/>
        </p:nvSpPr>
        <p:spPr>
          <a:xfrm>
            <a:off x="1678641" y="8064661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Prill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4A42C2-8656-B6BA-ADA4-744DD399CDD2}"/>
              </a:ext>
            </a:extLst>
          </p:cNvPr>
          <p:cNvSpPr txBox="1"/>
          <p:nvPr/>
        </p:nvSpPr>
        <p:spPr>
          <a:xfrm>
            <a:off x="1019735" y="7711925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Stuver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C085A7-1FFA-5285-3BF9-98289ABEADEC}"/>
              </a:ext>
            </a:extLst>
          </p:cNvPr>
          <p:cNvSpPr txBox="1"/>
          <p:nvPr/>
        </p:nvSpPr>
        <p:spPr>
          <a:xfrm>
            <a:off x="1322294" y="7171475"/>
            <a:ext cx="753036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Lewick Family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087D2C-40DE-BEE9-3155-2502DE4B801E}"/>
              </a:ext>
            </a:extLst>
          </p:cNvPr>
          <p:cNvSpPr txBox="1"/>
          <p:nvPr/>
        </p:nvSpPr>
        <p:spPr>
          <a:xfrm>
            <a:off x="4137214" y="3587388"/>
            <a:ext cx="981634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George &amp; Virginia Lewick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5DF3B9-1B60-F840-3923-1A302864A117}"/>
              </a:ext>
            </a:extLst>
          </p:cNvPr>
          <p:cNvSpPr txBox="1"/>
          <p:nvPr/>
        </p:nvSpPr>
        <p:spPr>
          <a:xfrm>
            <a:off x="1411942" y="6660920"/>
            <a:ext cx="8740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Wallace Family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27543F-22B4-38E2-9931-546C9EE16CFD}"/>
              </a:ext>
            </a:extLst>
          </p:cNvPr>
          <p:cNvSpPr txBox="1"/>
          <p:nvPr/>
        </p:nvSpPr>
        <p:spPr>
          <a:xfrm>
            <a:off x="1411942" y="6140677"/>
            <a:ext cx="8740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Mary Wallace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2B2285-2F04-1B85-4BFC-547BFA853051}"/>
              </a:ext>
            </a:extLst>
          </p:cNvPr>
          <p:cNvSpPr txBox="1"/>
          <p:nvPr/>
        </p:nvSpPr>
        <p:spPr>
          <a:xfrm>
            <a:off x="1335742" y="5627145"/>
            <a:ext cx="9502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Wm Wallace II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12664D-EC70-E1F3-8C64-6915BCE23ABE}"/>
              </a:ext>
            </a:extLst>
          </p:cNvPr>
          <p:cNvSpPr txBox="1"/>
          <p:nvPr/>
        </p:nvSpPr>
        <p:spPr>
          <a:xfrm>
            <a:off x="522195" y="5397123"/>
            <a:ext cx="87405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Wallace Family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98529E-6E42-92F8-403B-230FFD83CA61}"/>
              </a:ext>
            </a:extLst>
          </p:cNvPr>
          <p:cNvSpPr txBox="1"/>
          <p:nvPr/>
        </p:nvSpPr>
        <p:spPr>
          <a:xfrm>
            <a:off x="286871" y="4018275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Tougas</a:t>
            </a:r>
            <a:endParaRPr lang="en-US" sz="14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40297A-E704-545E-206A-DB89B2E02D1A}"/>
              </a:ext>
            </a:extLst>
          </p:cNvPr>
          <p:cNvSpPr txBox="1"/>
          <p:nvPr/>
        </p:nvSpPr>
        <p:spPr>
          <a:xfrm>
            <a:off x="723900" y="3084932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Hodges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504FF6-0F00-C0F4-65DD-970E004AFD37}"/>
              </a:ext>
            </a:extLst>
          </p:cNvPr>
          <p:cNvSpPr txBox="1"/>
          <p:nvPr/>
        </p:nvSpPr>
        <p:spPr>
          <a:xfrm>
            <a:off x="1678641" y="3084932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Carrick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F227CC-9F60-7701-5E53-BB615A84F876}"/>
              </a:ext>
            </a:extLst>
          </p:cNvPr>
          <p:cNvSpPr txBox="1"/>
          <p:nvPr/>
        </p:nvSpPr>
        <p:spPr>
          <a:xfrm>
            <a:off x="2781301" y="3089649"/>
            <a:ext cx="1113864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Stockmaster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D7FFC9-0682-B358-D75E-2DE0FD9A3070}"/>
              </a:ext>
            </a:extLst>
          </p:cNvPr>
          <p:cNvSpPr txBox="1"/>
          <p:nvPr/>
        </p:nvSpPr>
        <p:spPr>
          <a:xfrm>
            <a:off x="804583" y="2063822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McQuoid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877C55-0C42-3BDC-4FDE-6AC819FA121D}"/>
              </a:ext>
            </a:extLst>
          </p:cNvPr>
          <p:cNvSpPr txBox="1"/>
          <p:nvPr/>
        </p:nvSpPr>
        <p:spPr>
          <a:xfrm>
            <a:off x="2901204" y="2068119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Feasel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4961A2-6C09-5382-C563-257F582EF2F7}"/>
              </a:ext>
            </a:extLst>
          </p:cNvPr>
          <p:cNvSpPr txBox="1"/>
          <p:nvPr/>
        </p:nvSpPr>
        <p:spPr>
          <a:xfrm>
            <a:off x="2858621" y="785282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Laird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B83E94-334E-48D7-31DF-2676F3132228}"/>
              </a:ext>
            </a:extLst>
          </p:cNvPr>
          <p:cNvSpPr txBox="1"/>
          <p:nvPr/>
        </p:nvSpPr>
        <p:spPr>
          <a:xfrm>
            <a:off x="723900" y="771902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Beikirch</a:t>
            </a:r>
            <a:endParaRPr lang="en-US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83FFBF0-802F-9A1B-7738-A513E8EC3831}"/>
              </a:ext>
            </a:extLst>
          </p:cNvPr>
          <p:cNvSpPr txBox="1"/>
          <p:nvPr/>
        </p:nvSpPr>
        <p:spPr>
          <a:xfrm>
            <a:off x="2825003" y="7125308"/>
            <a:ext cx="1092570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Rusinovich</a:t>
            </a:r>
            <a:endParaRPr lang="en-US" sz="1400" b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78C396-65D0-0D10-0CCD-3B750A5ED99A}"/>
              </a:ext>
            </a:extLst>
          </p:cNvPr>
          <p:cNvSpPr txBox="1"/>
          <p:nvPr/>
        </p:nvSpPr>
        <p:spPr>
          <a:xfrm>
            <a:off x="2959473" y="5842588"/>
            <a:ext cx="753036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Kester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289894-390A-12BC-9256-7A5C8E1FD8FC}"/>
              </a:ext>
            </a:extLst>
          </p:cNvPr>
          <p:cNvSpPr txBox="1"/>
          <p:nvPr/>
        </p:nvSpPr>
        <p:spPr>
          <a:xfrm>
            <a:off x="2940423" y="4638284"/>
            <a:ext cx="792255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Pelliter</a:t>
            </a:r>
            <a:endParaRPr lang="en-US" sz="14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D82BF3-1189-5FF8-3D92-21AB017DDE49}"/>
              </a:ext>
            </a:extLst>
          </p:cNvPr>
          <p:cNvSpPr txBox="1"/>
          <p:nvPr/>
        </p:nvSpPr>
        <p:spPr>
          <a:xfrm>
            <a:off x="-29136" y="4679721"/>
            <a:ext cx="874058" cy="3077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/>
              <a:t>Ketavong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06019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45</Words>
  <Application>Microsoft Office PowerPoint</Application>
  <PresentationFormat>Letter Paper (8.5x11 in)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Stockmaster</dc:creator>
  <cp:lastModifiedBy>Gary Stockmaster</cp:lastModifiedBy>
  <cp:revision>7</cp:revision>
  <dcterms:created xsi:type="dcterms:W3CDTF">2022-05-17T21:02:20Z</dcterms:created>
  <dcterms:modified xsi:type="dcterms:W3CDTF">2022-05-18T21:55:52Z</dcterms:modified>
</cp:coreProperties>
</file>