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144000" type="letter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9" autoAdjust="0"/>
    <p:restoredTop sz="94660"/>
  </p:normalViewPr>
  <p:slideViewPr>
    <p:cSldViewPr snapToGrid="0">
      <p:cViewPr varScale="1">
        <p:scale>
          <a:sx n="76" d="100"/>
          <a:sy n="76" d="100"/>
        </p:scale>
        <p:origin x="210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1DAA0-50DB-4E1F-93BF-5C9A9C442E2C}" type="datetimeFigureOut">
              <a:rPr lang="en-US" smtClean="0"/>
              <a:t>6/19/2024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422B-161D-4249-A0DB-2779C9BDE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27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1DAA0-50DB-4E1F-93BF-5C9A9C442E2C}" type="datetimeFigureOut">
              <a:rPr lang="en-US" smtClean="0"/>
              <a:t>6/19/2024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422B-161D-4249-A0DB-2779C9BDE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334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1DAA0-50DB-4E1F-93BF-5C9A9C442E2C}" type="datetimeFigureOut">
              <a:rPr lang="en-US" smtClean="0"/>
              <a:t>6/19/2024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422B-161D-4249-A0DB-2779C9BDE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749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1DAA0-50DB-4E1F-93BF-5C9A9C442E2C}" type="datetimeFigureOut">
              <a:rPr lang="en-US" smtClean="0"/>
              <a:t>6/19/2024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422B-161D-4249-A0DB-2779C9BDE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102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1DAA0-50DB-4E1F-93BF-5C9A9C442E2C}" type="datetimeFigureOut">
              <a:rPr lang="en-US" smtClean="0"/>
              <a:t>6/19/2024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422B-161D-4249-A0DB-2779C9BDE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630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1DAA0-50DB-4E1F-93BF-5C9A9C442E2C}" type="datetimeFigureOut">
              <a:rPr lang="en-US" smtClean="0"/>
              <a:t>6/19/2024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422B-161D-4249-A0DB-2779C9BDE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964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1DAA0-50DB-4E1F-93BF-5C9A9C442E2C}" type="datetimeFigureOut">
              <a:rPr lang="en-US" smtClean="0"/>
              <a:t>6/19/2024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422B-161D-4249-A0DB-2779C9BDE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291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1DAA0-50DB-4E1F-93BF-5C9A9C442E2C}" type="datetimeFigureOut">
              <a:rPr lang="en-US" smtClean="0"/>
              <a:t>6/19/2024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422B-161D-4249-A0DB-2779C9BDE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302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1DAA0-50DB-4E1F-93BF-5C9A9C442E2C}" type="datetimeFigureOut">
              <a:rPr lang="en-US" smtClean="0"/>
              <a:t>6/19/2024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422B-161D-4249-A0DB-2779C9BDE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796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1DAA0-50DB-4E1F-93BF-5C9A9C442E2C}" type="datetimeFigureOut">
              <a:rPr lang="en-US" smtClean="0"/>
              <a:t>6/19/2024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422B-161D-4249-A0DB-2779C9BDE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16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1DAA0-50DB-4E1F-93BF-5C9A9C442E2C}" type="datetimeFigureOut">
              <a:rPr lang="en-US" smtClean="0"/>
              <a:t>6/19/2024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422B-161D-4249-A0DB-2779C9BDE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925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41DAA0-50DB-4E1F-93BF-5C9A9C442E2C}" type="datetimeFigureOut">
              <a:rPr lang="en-US" smtClean="0"/>
              <a:t>6/19/2024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54422B-161D-4249-A0DB-2779C9BDE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129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10" Type="http://schemas.openxmlformats.org/officeDocument/2006/relationships/image" Target="../media/image9.pn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>
            <a:extLst>
              <a:ext uri="{FF2B5EF4-FFF2-40B4-BE49-F238E27FC236}">
                <a16:creationId xmlns:a16="http://schemas.microsoft.com/office/drawing/2014/main" id="{369CE7CB-38E1-B883-9759-1032312DC28B}"/>
              </a:ext>
            </a:extLst>
          </p:cNvPr>
          <p:cNvGrpSpPr/>
          <p:nvPr/>
        </p:nvGrpSpPr>
        <p:grpSpPr>
          <a:xfrm>
            <a:off x="625428" y="4807436"/>
            <a:ext cx="5993704" cy="1764507"/>
            <a:chOff x="572019" y="5291233"/>
            <a:chExt cx="5993704" cy="1764507"/>
          </a:xfrm>
        </p:grpSpPr>
        <p:pic>
          <p:nvPicPr>
            <p:cNvPr id="31" name="Picture 30" descr="A close-up of a sword&#10;&#10;Description automatically generated with low confidence">
              <a:extLst>
                <a:ext uri="{FF2B5EF4-FFF2-40B4-BE49-F238E27FC236}">
                  <a16:creationId xmlns:a16="http://schemas.microsoft.com/office/drawing/2014/main" id="{B4AE0F31-DA87-4724-9649-F750962E522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472514">
              <a:off x="4175963" y="5291233"/>
              <a:ext cx="1764507" cy="1764507"/>
            </a:xfrm>
            <a:prstGeom prst="rect">
              <a:avLst/>
            </a:prstGeom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6D1B3891-6EAD-46BA-9CFB-2B4592D04EE8}"/>
                </a:ext>
              </a:extLst>
            </p:cNvPr>
            <p:cNvSpPr txBox="1"/>
            <p:nvPr/>
          </p:nvSpPr>
          <p:spPr>
            <a:xfrm>
              <a:off x="572019" y="5742069"/>
              <a:ext cx="310329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11/20/2018 Echo Trimmer</a:t>
              </a:r>
            </a:p>
            <a:p>
              <a:r>
                <a:rPr lang="en-US" dirty="0"/>
                <a:t>SRM3020 30.5cc straight shaft</a:t>
              </a: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D322923D-B474-4FAE-A8D6-6E7013B270FB}"/>
                </a:ext>
              </a:extLst>
            </p:cNvPr>
            <p:cNvSpPr/>
            <p:nvPr/>
          </p:nvSpPr>
          <p:spPr>
            <a:xfrm>
              <a:off x="572019" y="5809218"/>
              <a:ext cx="5993704" cy="652071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B3A32FAB-5BAB-4CD9-AC0A-E94476E4585A}"/>
              </a:ext>
            </a:extLst>
          </p:cNvPr>
          <p:cNvSpPr txBox="1"/>
          <p:nvPr/>
        </p:nvSpPr>
        <p:spPr>
          <a:xfrm>
            <a:off x="551145" y="250521"/>
            <a:ext cx="5523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Old English Text MT" panose="03040902040508030806" pitchFamily="66" charset="0"/>
              </a:rPr>
              <a:t>Maplewood Cemetery Association </a:t>
            </a:r>
            <a:r>
              <a:rPr lang="en-US" b="1" dirty="0">
                <a:latin typeface="Old English Text MT" panose="03040902040508030806" pitchFamily="66" charset="0"/>
              </a:rPr>
              <a:t>- </a:t>
            </a:r>
            <a:r>
              <a:rPr lang="en-US" b="1" dirty="0"/>
              <a:t>Equipment Purchases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8A1B9BC-6245-4978-9B14-0C6669AA58FC}"/>
              </a:ext>
            </a:extLst>
          </p:cNvPr>
          <p:cNvSpPr txBox="1"/>
          <p:nvPr/>
        </p:nvSpPr>
        <p:spPr>
          <a:xfrm>
            <a:off x="551144" y="679577"/>
            <a:ext cx="29811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5/2010 John Deere Gator</a:t>
            </a:r>
          </a:p>
          <a:p>
            <a:r>
              <a:rPr lang="en-US" dirty="0"/>
              <a:t>TS 4x2, power lift</a:t>
            </a:r>
          </a:p>
        </p:txBody>
      </p:sp>
      <p:pic>
        <p:nvPicPr>
          <p:cNvPr id="16" name="Picture 15" descr="A picture containing lawn mower&#10;&#10;Description automatically generated">
            <a:extLst>
              <a:ext uri="{FF2B5EF4-FFF2-40B4-BE49-F238E27FC236}">
                <a16:creationId xmlns:a16="http://schemas.microsoft.com/office/drawing/2014/main" id="{0300FE5A-C4F9-45EB-A1D3-2B980FF0DD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8575" y="554566"/>
            <a:ext cx="1500703" cy="746112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C566B619-4CDB-C15D-BC14-A712C4079F4B}"/>
              </a:ext>
            </a:extLst>
          </p:cNvPr>
          <p:cNvGrpSpPr/>
          <p:nvPr/>
        </p:nvGrpSpPr>
        <p:grpSpPr>
          <a:xfrm>
            <a:off x="562104" y="7531813"/>
            <a:ext cx="6034413" cy="646331"/>
            <a:chOff x="551144" y="1419600"/>
            <a:chExt cx="6034413" cy="646331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D4727CBC-B592-4910-84C9-5520EE3BBA2A}"/>
                </a:ext>
              </a:extLst>
            </p:cNvPr>
            <p:cNvSpPr txBox="1"/>
            <p:nvPr/>
          </p:nvSpPr>
          <p:spPr>
            <a:xfrm>
              <a:off x="551144" y="1419600"/>
              <a:ext cx="287785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5/2010 John Deere Mower</a:t>
              </a:r>
            </a:p>
            <a:p>
              <a:r>
                <a:rPr lang="en-US" dirty="0"/>
                <a:t>X534 M-T 4WS 48” deck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B10C1F1-40CF-4999-8D09-143D2A6742EE}"/>
                </a:ext>
              </a:extLst>
            </p:cNvPr>
            <p:cNvSpPr txBox="1"/>
            <p:nvPr/>
          </p:nvSpPr>
          <p:spPr>
            <a:xfrm>
              <a:off x="3767557" y="1433485"/>
              <a:ext cx="126512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solidFill>
                    <a:srgbClr val="FF0000"/>
                  </a:solidFill>
                </a:rPr>
                <a:t>SOLD: 4/28/2020</a:t>
              </a:r>
            </a:p>
          </p:txBody>
        </p:sp>
        <p:pic>
          <p:nvPicPr>
            <p:cNvPr id="18" name="Picture 17" descr="A green and yellow tractor&#10;&#10;Description automatically generated with low confidence">
              <a:extLst>
                <a:ext uri="{FF2B5EF4-FFF2-40B4-BE49-F238E27FC236}">
                  <a16:creationId xmlns:a16="http://schemas.microsoft.com/office/drawing/2014/main" id="{0695E398-B344-4F6D-B0EF-569F08250D9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26275" y="1442874"/>
              <a:ext cx="817325" cy="586007"/>
            </a:xfrm>
            <a:prstGeom prst="rect">
              <a:avLst/>
            </a:prstGeom>
          </p:spPr>
        </p:pic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030E89F-1EE1-4B1D-A224-312A98CD6EEA}"/>
                </a:ext>
              </a:extLst>
            </p:cNvPr>
            <p:cNvSpPr/>
            <p:nvPr/>
          </p:nvSpPr>
          <p:spPr>
            <a:xfrm>
              <a:off x="591853" y="1419600"/>
              <a:ext cx="5993704" cy="581757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8CB09EF3-6A41-4103-AED4-26E61083D666}"/>
              </a:ext>
            </a:extLst>
          </p:cNvPr>
          <p:cNvSpPr/>
          <p:nvPr/>
        </p:nvSpPr>
        <p:spPr>
          <a:xfrm>
            <a:off x="591853" y="645076"/>
            <a:ext cx="5993704" cy="6182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356E7213-B2E8-9088-0692-5B39B5321B83}"/>
              </a:ext>
            </a:extLst>
          </p:cNvPr>
          <p:cNvGrpSpPr/>
          <p:nvPr/>
        </p:nvGrpSpPr>
        <p:grpSpPr>
          <a:xfrm>
            <a:off x="557406" y="1312834"/>
            <a:ext cx="6028151" cy="969974"/>
            <a:chOff x="557406" y="2127816"/>
            <a:chExt cx="6028151" cy="969974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C4594803-1766-4EB2-BBF6-DB405ECC3C53}"/>
                </a:ext>
              </a:extLst>
            </p:cNvPr>
            <p:cNvSpPr txBox="1"/>
            <p:nvPr/>
          </p:nvSpPr>
          <p:spPr>
            <a:xfrm>
              <a:off x="557406" y="2127816"/>
              <a:ext cx="487492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5/31/2014 Ferris – Briggs &amp; Stratton: IS2100 Model 5901304</a:t>
              </a:r>
            </a:p>
            <a:p>
              <a:r>
                <a:rPr lang="en-US" dirty="0"/>
                <a:t>Kohler EVC749 Command Pro EF, 2 7hp 61” deck</a:t>
              </a:r>
            </a:p>
          </p:txBody>
        </p:sp>
        <p:pic>
          <p:nvPicPr>
            <p:cNvPr id="22" name="Picture 21" descr="A red and black lawnmower&#10;&#10;Description automatically generated with medium confidence">
              <a:extLst>
                <a:ext uri="{FF2B5EF4-FFF2-40B4-BE49-F238E27FC236}">
                  <a16:creationId xmlns:a16="http://schemas.microsoft.com/office/drawing/2014/main" id="{EC329578-54DC-4F15-B3DC-E2FDED18273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21185" y="2241894"/>
              <a:ext cx="907876" cy="855896"/>
            </a:xfrm>
            <a:prstGeom prst="rect">
              <a:avLst/>
            </a:prstGeom>
          </p:spPr>
        </p:pic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9F2B7F4E-E433-480E-8380-A02A220A3B6C}"/>
                </a:ext>
              </a:extLst>
            </p:cNvPr>
            <p:cNvSpPr/>
            <p:nvPr/>
          </p:nvSpPr>
          <p:spPr>
            <a:xfrm>
              <a:off x="591853" y="2200076"/>
              <a:ext cx="5993704" cy="84155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DBF66967-819F-FF85-F3FE-CFE89CEE33F6}"/>
              </a:ext>
            </a:extLst>
          </p:cNvPr>
          <p:cNvGrpSpPr/>
          <p:nvPr/>
        </p:nvGrpSpPr>
        <p:grpSpPr>
          <a:xfrm>
            <a:off x="572019" y="8211921"/>
            <a:ext cx="6034413" cy="755025"/>
            <a:chOff x="551144" y="4411333"/>
            <a:chExt cx="6034413" cy="755025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657D436-698B-4A76-8F41-928D72445593}"/>
                </a:ext>
              </a:extLst>
            </p:cNvPr>
            <p:cNvSpPr txBox="1"/>
            <p:nvPr/>
          </p:nvSpPr>
          <p:spPr>
            <a:xfrm>
              <a:off x="551144" y="4465681"/>
              <a:ext cx="243005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9/13/2016 Honda 21” Mower, HRR216K9VKA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01038B72-CA84-45F8-BAFB-ADBEBD284511}"/>
                </a:ext>
              </a:extLst>
            </p:cNvPr>
            <p:cNvSpPr txBox="1"/>
            <p:nvPr/>
          </p:nvSpPr>
          <p:spPr>
            <a:xfrm>
              <a:off x="3973047" y="4499678"/>
              <a:ext cx="145928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rgbClr val="FF0000"/>
                  </a:solidFill>
                </a:rPr>
                <a:t>SOLD: 11/01/2021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B24D680E-31DA-4ACF-8AE6-1C870915410C}"/>
                </a:ext>
              </a:extLst>
            </p:cNvPr>
            <p:cNvSpPr/>
            <p:nvPr/>
          </p:nvSpPr>
          <p:spPr>
            <a:xfrm>
              <a:off x="591853" y="4411333"/>
              <a:ext cx="5993704" cy="75502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9" name="Picture 28" descr="A red and black lawnmower&#10;&#10;Description automatically generated with low confidence">
              <a:extLst>
                <a:ext uri="{FF2B5EF4-FFF2-40B4-BE49-F238E27FC236}">
                  <a16:creationId xmlns:a16="http://schemas.microsoft.com/office/drawing/2014/main" id="{CB7C3669-1D98-436C-A047-49F34863CDC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94141" y="4467325"/>
              <a:ext cx="587778" cy="587778"/>
            </a:xfrm>
            <a:prstGeom prst="rect">
              <a:avLst/>
            </a:prstGeom>
          </p:spPr>
        </p:pic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EB72B695-52FD-B416-693D-875A11BE3384}"/>
              </a:ext>
            </a:extLst>
          </p:cNvPr>
          <p:cNvGrpSpPr/>
          <p:nvPr/>
        </p:nvGrpSpPr>
        <p:grpSpPr>
          <a:xfrm>
            <a:off x="602813" y="2242142"/>
            <a:ext cx="5993704" cy="780697"/>
            <a:chOff x="591853" y="6063877"/>
            <a:chExt cx="5993704" cy="780697"/>
          </a:xfrm>
        </p:grpSpPr>
        <p:pic>
          <p:nvPicPr>
            <p:cNvPr id="34" name="Picture 33" descr="A red and black lawnmower&#10;&#10;Description automatically generated with medium confidence">
              <a:extLst>
                <a:ext uri="{FF2B5EF4-FFF2-40B4-BE49-F238E27FC236}">
                  <a16:creationId xmlns:a16="http://schemas.microsoft.com/office/drawing/2014/main" id="{11914913-ED81-4459-A08E-2EC6CAC63C5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28746" y="6063877"/>
              <a:ext cx="973056" cy="780697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3C8ADDED-3375-483D-A7A2-BF73F7BA91F0}"/>
                </a:ext>
              </a:extLst>
            </p:cNvPr>
            <p:cNvSpPr txBox="1"/>
            <p:nvPr/>
          </p:nvSpPr>
          <p:spPr>
            <a:xfrm>
              <a:off x="591853" y="6092854"/>
              <a:ext cx="380147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4/28/2020 Ferris – Briggs &amp; Stratton: ISx800ZB2752 SS 52” deck</a:t>
              </a: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4FF007A9-2ACD-462F-8A0D-D55D03FBEC29}"/>
                </a:ext>
              </a:extLst>
            </p:cNvPr>
            <p:cNvSpPr/>
            <p:nvPr/>
          </p:nvSpPr>
          <p:spPr>
            <a:xfrm>
              <a:off x="591853" y="6114677"/>
              <a:ext cx="5993704" cy="72806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3334B3ED-A37A-062F-D5D2-0D7426873054}"/>
              </a:ext>
            </a:extLst>
          </p:cNvPr>
          <p:cNvGrpSpPr/>
          <p:nvPr/>
        </p:nvGrpSpPr>
        <p:grpSpPr>
          <a:xfrm>
            <a:off x="612728" y="3074111"/>
            <a:ext cx="5993704" cy="1214996"/>
            <a:chOff x="591853" y="7064315"/>
            <a:chExt cx="5993704" cy="1214996"/>
          </a:xfrm>
        </p:grpSpPr>
        <p:pic>
          <p:nvPicPr>
            <p:cNvPr id="40" name="Picture 39" descr="A green and yellow tractor&#10;&#10;Description automatically generated with medium confidence">
              <a:extLst>
                <a:ext uri="{FF2B5EF4-FFF2-40B4-BE49-F238E27FC236}">
                  <a16:creationId xmlns:a16="http://schemas.microsoft.com/office/drawing/2014/main" id="{2AE96B25-E796-47A4-9EAB-6D48728BC65F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92783" y="7064315"/>
              <a:ext cx="2162404" cy="1214996"/>
            </a:xfrm>
            <a:prstGeom prst="rect">
              <a:avLst/>
            </a:prstGeom>
          </p:spPr>
        </p:pic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752D05F6-E962-4F5A-AF41-78CFD9080AD2}"/>
                </a:ext>
              </a:extLst>
            </p:cNvPr>
            <p:cNvSpPr/>
            <p:nvPr/>
          </p:nvSpPr>
          <p:spPr>
            <a:xfrm>
              <a:off x="591853" y="7129107"/>
              <a:ext cx="5993704" cy="97900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AC6CC29E-E0BD-4E9E-A990-92558CE45C49}"/>
                </a:ext>
              </a:extLst>
            </p:cNvPr>
            <p:cNvSpPr txBox="1"/>
            <p:nvPr/>
          </p:nvSpPr>
          <p:spPr>
            <a:xfrm>
              <a:off x="602813" y="7151009"/>
              <a:ext cx="351749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10/25/2021 John Deere 2032R Compact Utility Tractor</a:t>
              </a:r>
            </a:p>
            <a:p>
              <a:r>
                <a:rPr lang="en-US" dirty="0"/>
                <a:t>With loader bucket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ADC6BD63-78AC-8543-2960-FAD138FA59A8}"/>
              </a:ext>
            </a:extLst>
          </p:cNvPr>
          <p:cNvGrpSpPr/>
          <p:nvPr/>
        </p:nvGrpSpPr>
        <p:grpSpPr>
          <a:xfrm>
            <a:off x="602813" y="6527035"/>
            <a:ext cx="5993704" cy="923330"/>
            <a:chOff x="602813" y="3044629"/>
            <a:chExt cx="5993704" cy="923330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2EA13C3-4016-4BC4-A320-947040D4BA98}"/>
                </a:ext>
              </a:extLst>
            </p:cNvPr>
            <p:cNvSpPr txBox="1"/>
            <p:nvPr/>
          </p:nvSpPr>
          <p:spPr>
            <a:xfrm>
              <a:off x="607510" y="3044629"/>
              <a:ext cx="2981195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6/2015 </a:t>
              </a:r>
              <a:r>
                <a:rPr lang="en-US" dirty="0" err="1"/>
                <a:t>Scag</a:t>
              </a:r>
              <a:r>
                <a:rPr lang="en-US" dirty="0"/>
                <a:t> Cheetah, SCZ48V-23CV-EFI, 23 HP Kohler EFI, 48” deck</a:t>
              </a:r>
            </a:p>
          </p:txBody>
        </p:sp>
        <p:pic>
          <p:nvPicPr>
            <p:cNvPr id="26" name="Picture 25" descr="A close-up of a forklift&#10;&#10;Description automatically generated with medium confidence">
              <a:extLst>
                <a:ext uri="{FF2B5EF4-FFF2-40B4-BE49-F238E27FC236}">
                  <a16:creationId xmlns:a16="http://schemas.microsoft.com/office/drawing/2014/main" id="{B9BA881C-CE48-4ECF-BBFF-BAD4044A8264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21104" y="3187560"/>
              <a:ext cx="730443" cy="626897"/>
            </a:xfrm>
            <a:prstGeom prst="rect">
              <a:avLst/>
            </a:prstGeom>
          </p:spPr>
        </p:pic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29F9B400-F6AC-486A-A66F-BE4E84948770}"/>
                </a:ext>
              </a:extLst>
            </p:cNvPr>
            <p:cNvSpPr/>
            <p:nvPr/>
          </p:nvSpPr>
          <p:spPr>
            <a:xfrm>
              <a:off x="602813" y="3091620"/>
              <a:ext cx="5993704" cy="87321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FE349413-CA79-F686-9D33-1C3C4A8DDD73}"/>
                </a:ext>
              </a:extLst>
            </p:cNvPr>
            <p:cNvSpPr txBox="1"/>
            <p:nvPr/>
          </p:nvSpPr>
          <p:spPr>
            <a:xfrm>
              <a:off x="3363142" y="3106426"/>
              <a:ext cx="145928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rgbClr val="FF0000"/>
                  </a:solidFill>
                </a:rPr>
                <a:t>SOLD: 6/18/2024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E34F4A3E-1B81-FCF2-C2FB-64B617BBA65D}"/>
              </a:ext>
            </a:extLst>
          </p:cNvPr>
          <p:cNvGrpSpPr/>
          <p:nvPr/>
        </p:nvGrpSpPr>
        <p:grpSpPr>
          <a:xfrm>
            <a:off x="625428" y="4163750"/>
            <a:ext cx="6001392" cy="1090843"/>
            <a:chOff x="625428" y="4163750"/>
            <a:chExt cx="6001392" cy="1090843"/>
          </a:xfrm>
        </p:grpSpPr>
        <p:pic>
          <p:nvPicPr>
            <p:cNvPr id="41" name="Picture 40">
              <a:extLst>
                <a:ext uri="{FF2B5EF4-FFF2-40B4-BE49-F238E27FC236}">
                  <a16:creationId xmlns:a16="http://schemas.microsoft.com/office/drawing/2014/main" id="{0C071C6B-F863-8CEB-5493-CAC62CFFB539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32327" y="4163750"/>
              <a:ext cx="1090843" cy="1090843"/>
            </a:xfrm>
            <a:prstGeom prst="rect">
              <a:avLst/>
            </a:prstGeom>
          </p:spPr>
        </p:pic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F21AC2F6-3A88-3B64-B7C0-69BFA0FF0822}"/>
                </a:ext>
              </a:extLst>
            </p:cNvPr>
            <p:cNvSpPr txBox="1"/>
            <p:nvPr/>
          </p:nvSpPr>
          <p:spPr>
            <a:xfrm>
              <a:off x="664951" y="4290052"/>
              <a:ext cx="5961869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6/20/2024 Ferris ISX™ 2200 Zero Turn Mower</a:t>
              </a:r>
            </a:p>
            <a:p>
              <a:r>
                <a:rPr lang="en-US" dirty="0"/>
                <a:t>Model 5902078, 60” deck</a:t>
              </a:r>
            </a:p>
            <a:p>
              <a:r>
                <a:rPr lang="en-US" dirty="0"/>
                <a:t>Vanguard™ 810cc EFI with Oil Guard</a:t>
              </a: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068D0985-CCDA-7A36-286D-1D408F30DC0D}"/>
                </a:ext>
              </a:extLst>
            </p:cNvPr>
            <p:cNvSpPr/>
            <p:nvPr/>
          </p:nvSpPr>
          <p:spPr>
            <a:xfrm>
              <a:off x="625428" y="4243803"/>
              <a:ext cx="5993704" cy="97900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914553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965</TotalTime>
  <Words>126</Words>
  <Application>Microsoft Office PowerPoint</Application>
  <PresentationFormat>Letter Paper (8.5x11 in)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Old English Text MT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MWC Equipment</dc:title>
  <dc:creator>Gary Stockmaster</dc:creator>
  <cp:lastModifiedBy>Gary Stockmaster</cp:lastModifiedBy>
  <cp:revision>15</cp:revision>
  <cp:lastPrinted>2021-11-14T17:46:15Z</cp:lastPrinted>
  <dcterms:created xsi:type="dcterms:W3CDTF">2021-11-14T14:24:21Z</dcterms:created>
  <dcterms:modified xsi:type="dcterms:W3CDTF">2024-06-20T01:59:45Z</dcterms:modified>
</cp:coreProperties>
</file>