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8" autoAdjust="0"/>
    <p:restoredTop sz="94660"/>
  </p:normalViewPr>
  <p:slideViewPr>
    <p:cSldViewPr snapToGrid="0">
      <p:cViewPr varScale="1">
        <p:scale>
          <a:sx n="20" d="100"/>
          <a:sy n="20" d="100"/>
        </p:scale>
        <p:origin x="4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6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8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4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2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2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0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3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1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2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0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4FB34F-3E80-49C0-AB6F-6A6771784BB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5FEEC-F00A-4D72-ADA7-A484300D0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7C7DF3-913A-1053-5B9F-72A35C7D22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24040" y="1265801"/>
            <a:ext cx="10243119" cy="51610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534F8F-4E30-1148-3A60-D232151BE8B7}"/>
              </a:ext>
            </a:extLst>
          </p:cNvPr>
          <p:cNvSpPr txBox="1"/>
          <p:nvPr/>
        </p:nvSpPr>
        <p:spPr>
          <a:xfrm>
            <a:off x="15343551" y="6460565"/>
            <a:ext cx="13294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94560"/>
            <a:r>
              <a:rPr lang="en-US" sz="7200" b="1" dirty="0">
                <a:solidFill>
                  <a:prstClr val="black"/>
                </a:solidFill>
                <a:latin typeface="+mj-lt"/>
              </a:rPr>
              <a:t>Rules &amp;  Regulations - 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8E420F-9997-2F8E-5445-BF65BAA01F2A}"/>
              </a:ext>
            </a:extLst>
          </p:cNvPr>
          <p:cNvSpPr txBox="1"/>
          <p:nvPr/>
        </p:nvSpPr>
        <p:spPr>
          <a:xfrm>
            <a:off x="8049573" y="7338402"/>
            <a:ext cx="661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94560"/>
            <a:r>
              <a:rPr lang="en-US" sz="960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Permitted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3B2877-6831-F728-2DDA-6ED23BB27EE6}"/>
              </a:ext>
            </a:extLst>
          </p:cNvPr>
          <p:cNvSpPr txBox="1"/>
          <p:nvPr/>
        </p:nvSpPr>
        <p:spPr>
          <a:xfrm>
            <a:off x="28547650" y="7338402"/>
            <a:ext cx="661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94560"/>
            <a:r>
              <a:rPr lang="en-US" sz="960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Prohibited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50D17F-3B38-732E-F8F9-6AA8980428B1}"/>
              </a:ext>
            </a:extLst>
          </p:cNvPr>
          <p:cNvSpPr txBox="1"/>
          <p:nvPr/>
        </p:nvSpPr>
        <p:spPr>
          <a:xfrm>
            <a:off x="14695422" y="28285033"/>
            <a:ext cx="14824930" cy="2603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2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gette" panose="02000603070400060004" pitchFamily="2" charset="0"/>
              </a:rPr>
              <a:t>Maplewood retains the authority to remove any items. </a:t>
            </a:r>
          </a:p>
          <a:p>
            <a:pPr marL="0" marR="0" lvl="0" indent="0" algn="ctr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4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sz="384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(Use the </a:t>
            </a:r>
            <a:r>
              <a:rPr kumimoji="0" lang="en-US" sz="384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QR code </a:t>
            </a:r>
            <a:r>
              <a:rPr kumimoji="0" lang="en-US" sz="384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 view the complete Rules &amp; Regulations at </a:t>
            </a:r>
            <a:r>
              <a:rPr kumimoji="0" lang="en-US" sz="384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MaplewoodCemetery.org</a:t>
            </a:r>
            <a:r>
              <a:rPr kumimoji="0" lang="en-US" sz="384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</a:p>
          <a:p>
            <a:pPr marL="0" marR="0" lvl="0" indent="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32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gette" panose="020006030704000600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49C45-2B9B-A0F6-5F5F-155D065F59EB}"/>
              </a:ext>
            </a:extLst>
          </p:cNvPr>
          <p:cNvSpPr txBox="1"/>
          <p:nvPr/>
        </p:nvSpPr>
        <p:spPr>
          <a:xfrm>
            <a:off x="1010653" y="1768833"/>
            <a:ext cx="1559292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Welcome to Maplewood Cemetery!</a:t>
            </a:r>
          </a:p>
          <a:p>
            <a:pPr marL="0" marR="0" lvl="0" indent="0" algn="ctr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A Not-for-Profit Community Cemetery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EA438D-7775-CFEF-F944-8FF6362D1D3F}"/>
              </a:ext>
            </a:extLst>
          </p:cNvPr>
          <p:cNvSpPr txBox="1"/>
          <p:nvPr/>
        </p:nvSpPr>
        <p:spPr>
          <a:xfrm>
            <a:off x="28173666" y="1768833"/>
            <a:ext cx="139758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All visitors must comply with the Cemetery Rules &amp; Regulations.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8C5DD0-E99B-B58B-4CD4-DCAF6E213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4258" y="27006968"/>
            <a:ext cx="4354649" cy="43546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BC7264E-A125-B1CE-03B4-AC6269EDC4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2178" y="26758871"/>
            <a:ext cx="7553625" cy="48508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8ABA66B-6A1F-A9E4-3DF2-05359DD81F95}"/>
              </a:ext>
            </a:extLst>
          </p:cNvPr>
          <p:cNvSpPr txBox="1"/>
          <p:nvPr/>
        </p:nvSpPr>
        <p:spPr>
          <a:xfrm>
            <a:off x="2454441" y="8813870"/>
            <a:ext cx="20137427" cy="1929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Please enjoy and respect our Cemetery and help keep it clean.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Flowers may be placed or planted up to 36” from the back of the headstone. 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Christmas wreaths must be removed by March 15th.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Decorations and free standing items should be placed on the headstone base or foundation.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Pets must  be leashed and cleaned up after.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9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B43389-EF69-1D4E-3771-F341EBB5CECA}"/>
              </a:ext>
            </a:extLst>
          </p:cNvPr>
          <p:cNvSpPr txBox="1"/>
          <p:nvPr/>
        </p:nvSpPr>
        <p:spPr>
          <a:xfrm>
            <a:off x="22811875" y="8813870"/>
            <a:ext cx="19896792" cy="1929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 shrubs, rose bushes, or trees.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 fences, stone edging, glass or plastic blocks or vases, wooden crosses or shepherd crooks. This includes banner or flag stands.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 solar lights, candles. No ‘Pin-Wheels’ or similar devices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 parking or driving on the grass. Please find a parking spot that won’t interfere with others. 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9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Please note that valuable items should not be left at the cemetery.</a:t>
            </a:r>
          </a:p>
          <a:p>
            <a:pPr marL="685800" marR="0" lvl="0" indent="-685800" defTabSz="2194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9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828A4E-41DA-EAE3-9E37-8E4E29D3B742}"/>
              </a:ext>
            </a:extLst>
          </p:cNvPr>
          <p:cNvSpPr/>
          <p:nvPr/>
        </p:nvSpPr>
        <p:spPr>
          <a:xfrm>
            <a:off x="962527" y="950691"/>
            <a:ext cx="41966146" cy="31017018"/>
          </a:xfrm>
          <a:prstGeom prst="rect">
            <a:avLst/>
          </a:prstGeom>
          <a:noFill/>
          <a:ln w="254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196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Rounded MT Bold</vt:lpstr>
      <vt:lpstr>Courgette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Stockmaster</dc:creator>
  <cp:lastModifiedBy>Gary Stockmaster</cp:lastModifiedBy>
  <cp:revision>6</cp:revision>
  <cp:lastPrinted>2024-07-24T19:26:31Z</cp:lastPrinted>
  <dcterms:created xsi:type="dcterms:W3CDTF">2024-07-24T17:19:23Z</dcterms:created>
  <dcterms:modified xsi:type="dcterms:W3CDTF">2024-07-24T19:26:37Z</dcterms:modified>
</cp:coreProperties>
</file>